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29360" y="521970"/>
            <a:ext cx="9144000" cy="922020"/>
          </a:xfrm>
        </p:spPr>
        <p:txBody>
          <a:bodyPr>
            <a:normAutofit fontScale="90000"/>
          </a:bodyPr>
          <a:p>
            <a:r>
              <a:rPr lang="zh-CN" altLang="en-US"/>
              <a:t>主题登山活动设计思路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85215" y="2305685"/>
            <a:ext cx="1002157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徒步登山活动分为</a:t>
            </a:r>
            <a:r>
              <a:rPr lang="zh-CN" altLang="en-US" b="1"/>
              <a:t>热身阶段</a:t>
            </a:r>
            <a:r>
              <a:rPr lang="zh-CN" altLang="en-US"/>
              <a:t>（可以是一段水泥路或村庄道路，路程不要超过</a:t>
            </a:r>
            <a:r>
              <a:rPr lang="en-US" altLang="zh-CN"/>
              <a:t>2</a:t>
            </a:r>
            <a:r>
              <a:rPr lang="zh-CN" altLang="en-US"/>
              <a:t>公里为最好）</a:t>
            </a:r>
            <a:endParaRPr lang="zh-CN" altLang="en-US"/>
          </a:p>
          <a:p>
            <a:r>
              <a:rPr lang="zh-CN" altLang="en-US" b="1"/>
              <a:t>登山第一阶段：</a:t>
            </a:r>
            <a:r>
              <a:rPr lang="zh-CN" altLang="en-US"/>
              <a:t>热身环节结束，开始进入正式登山阶段，这个阶段会有一定的拔高过程，不过坡度相对较为平缓，让大家逐渐适应登山的过程，此时会出现身体的不是，和呼吸的加重，达到第一个山峰，大家稍是休息，首次得到成就感</a:t>
            </a:r>
            <a:endParaRPr lang="zh-CN" altLang="en-US"/>
          </a:p>
          <a:p>
            <a:r>
              <a:rPr lang="zh-CN" altLang="en-US" b="1"/>
              <a:t>登山第二阶段：</a:t>
            </a:r>
            <a:r>
              <a:rPr lang="zh-CN" altLang="en-US"/>
              <a:t>面临这平缓的山脊和不断的小山峰挑战，舒缓和挑战向结合，山峰的海拔依次提升</a:t>
            </a:r>
            <a:endParaRPr lang="zh-CN" altLang="en-US"/>
          </a:p>
          <a:p>
            <a:r>
              <a:rPr lang="zh-CN" altLang="en-US" b="1"/>
              <a:t>登山第三阶段：</a:t>
            </a:r>
            <a:r>
              <a:rPr lang="zh-CN" altLang="en-US"/>
              <a:t>最后的挑战，穿越一段非常陡峭的山路，达到顶峰，此阶段对大多数伙伴来说都是非常有挑战性的，需要大家的进一步的扶持与帮助，最后手拉手一起冲上顶峰。</a:t>
            </a:r>
            <a:endParaRPr lang="zh-CN" altLang="en-US"/>
          </a:p>
          <a:p>
            <a:r>
              <a:rPr lang="zh-CN" altLang="en-US" b="1"/>
              <a:t>最后总结阶段：</a:t>
            </a:r>
            <a:r>
              <a:rPr lang="zh-CN" altLang="en-US"/>
              <a:t>登山顶峰，眼前突然之间变得辽阔，实现巅峰体验。成就感和美感迅速提升后，来阐述的登山的意义，让大家回忆整个登山过程和自己的人生之路，达到思想境界的升华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24560" y="1457960"/>
            <a:ext cx="4168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登山的不同阶段</a:t>
            </a:r>
            <a:endParaRPr lang="zh-CN" altLang="en-US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 b="1"/>
              <a:t>登山每个阶段的设计</a:t>
            </a:r>
            <a:endParaRPr lang="zh-CN" altLang="en-US" sz="28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1465"/>
            <a:ext cx="10515600" cy="4351338"/>
          </a:xfrm>
        </p:spPr>
        <p:txBody>
          <a:bodyPr/>
          <a:p>
            <a:endParaRPr lang="zh-CN" altLang="en-US" sz="1800"/>
          </a:p>
          <a:p>
            <a:r>
              <a:rPr lang="zh-CN" altLang="en-US" sz="1800"/>
              <a:t>登山宣导阶段：</a:t>
            </a:r>
            <a:endParaRPr lang="zh-CN" altLang="en-US" sz="1800"/>
          </a:p>
          <a:p>
            <a:r>
              <a:rPr lang="zh-CN" altLang="en-US" sz="1800"/>
              <a:t>热身阶段：</a:t>
            </a:r>
            <a:endParaRPr lang="zh-CN" altLang="en-US" sz="1800"/>
          </a:p>
          <a:p>
            <a:r>
              <a:rPr lang="zh-CN" altLang="en-US" sz="1800"/>
              <a:t>登山第一阶段：</a:t>
            </a:r>
            <a:endParaRPr lang="zh-CN" altLang="en-US" sz="1800"/>
          </a:p>
          <a:p>
            <a:r>
              <a:rPr lang="zh-CN" altLang="en-US" sz="1800"/>
              <a:t>登山第二阶段：</a:t>
            </a:r>
            <a:endParaRPr lang="zh-CN" altLang="en-US" sz="1800"/>
          </a:p>
          <a:p>
            <a:r>
              <a:rPr lang="zh-CN" altLang="en-US" sz="1800"/>
              <a:t>登山第三阶段：</a:t>
            </a:r>
            <a:endParaRPr lang="zh-CN" altLang="en-US" sz="1800"/>
          </a:p>
          <a:p>
            <a:r>
              <a:rPr lang="zh-CN" altLang="en-US" sz="1800"/>
              <a:t>最后总结阶段：</a:t>
            </a:r>
            <a:endParaRPr lang="zh-CN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 b="1"/>
              <a:t>登山的不同层次的意义</a:t>
            </a:r>
            <a:endParaRPr lang="zh-CN" altLang="en-US" sz="28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73810"/>
            <a:ext cx="10515600" cy="4519295"/>
          </a:xfrm>
        </p:spPr>
        <p:txBody>
          <a:bodyPr>
            <a:normAutofit fontScale="60000"/>
          </a:bodyPr>
          <a:p>
            <a:pPr marL="0" indent="0">
              <a:buNone/>
            </a:pPr>
            <a:endParaRPr lang="zh-CN" altLang="en-US" sz="1800"/>
          </a:p>
          <a:p>
            <a:r>
              <a:rPr lang="zh-CN" altLang="en-US" sz="1800"/>
              <a:t>身体：锻炼身体，消耗脂肪，排毒减肥</a:t>
            </a:r>
            <a:endParaRPr lang="zh-CN" altLang="en-US" sz="1800"/>
          </a:p>
          <a:p>
            <a:r>
              <a:rPr lang="zh-CN" altLang="en-US" sz="1800"/>
              <a:t>心情：亲近自然，放飞心情，融入自然，释放紧张压抑的心情，放松身心，舒缓情绪</a:t>
            </a:r>
            <a:endParaRPr lang="zh-CN" altLang="en-US" sz="1800"/>
          </a:p>
          <a:p>
            <a:r>
              <a:rPr lang="zh-CN" altLang="en-US" sz="1800"/>
              <a:t>意志：增长见识，磨练意志。</a:t>
            </a:r>
            <a:endParaRPr lang="zh-CN" altLang="en-US" sz="1800"/>
          </a:p>
          <a:p>
            <a:r>
              <a:rPr lang="zh-CN" altLang="en-US" sz="1800"/>
              <a:t>环境：提升环保意识，爱护自然环境</a:t>
            </a:r>
            <a:endParaRPr lang="zh-CN" altLang="en-US" sz="1800"/>
          </a:p>
          <a:p>
            <a:pPr marL="0" indent="0">
              <a:buNone/>
            </a:pPr>
            <a:endParaRPr lang="zh-CN" altLang="en-US" sz="1800"/>
          </a:p>
          <a:p>
            <a:pPr>
              <a:lnSpc>
                <a:spcPct val="180000"/>
              </a:lnSpc>
            </a:pPr>
            <a:r>
              <a:rPr lang="zh-CN" altLang="en-US" sz="1800" b="1"/>
              <a:t>在心血管系统中</a:t>
            </a:r>
            <a:r>
              <a:rPr lang="zh-CN" altLang="en-US" sz="1800"/>
              <a:t>，能提高心肌功能和血管弹性;改善血脂、降低血黏度和血小板的聚集率，从而达到防止高黏度血症和预防心脑血管栓塞或破裂等意外的发生。</a:t>
            </a:r>
            <a:endParaRPr lang="zh-CN" altLang="en-US" sz="1800"/>
          </a:p>
          <a:p>
            <a:pPr>
              <a:lnSpc>
                <a:spcPct val="180000"/>
              </a:lnSpc>
            </a:pPr>
            <a:r>
              <a:rPr lang="zh-CN" altLang="en-US" sz="1800"/>
              <a:t>在</a:t>
            </a:r>
            <a:r>
              <a:rPr lang="zh-CN" altLang="en-US" sz="1800" b="1"/>
              <a:t>呼吸系统</a:t>
            </a:r>
            <a:r>
              <a:rPr lang="zh-CN" altLang="en-US" sz="1800"/>
              <a:t>中，能提高肺组织的弹性和呼吸肌的收缩能力，改善肺的通气和换气功能，增强人体的吸氧能力;能预防中老年人慢性支气管炎和其他肺部肿瘤疾病的发生。在神经系统中，能提高大脑的思维活动能力，使之变得更加灵活、更加清晰，有效地消除疲劳、精神紧张和焦虑情绪，提高睡眠质量;提高大脑良好的血液供应。</a:t>
            </a:r>
            <a:endParaRPr lang="zh-CN" altLang="en-US" sz="1800"/>
          </a:p>
          <a:p>
            <a:pPr>
              <a:lnSpc>
                <a:spcPct val="180000"/>
              </a:lnSpc>
            </a:pPr>
            <a:r>
              <a:rPr lang="zh-CN" altLang="en-US" sz="1800"/>
              <a:t>在</a:t>
            </a:r>
            <a:r>
              <a:rPr lang="zh-CN" altLang="en-US" sz="1800" b="1"/>
              <a:t>消化系统</a:t>
            </a:r>
            <a:r>
              <a:rPr lang="zh-CN" altLang="en-US" sz="1800"/>
              <a:t>中，能提高人体胃肠道的蠕动能力和血液循环能力，增加消化液的分泌，加速营养物质的消化和吸收，减少胃炎、肠炎、便秘、腹泻以及胃肠部肿瘤的发生率。在运动系统中，能有效刺激骨细胞的活性，增加生长激素释放，预防骨质疏松，增强肌肉力量和关节灵活性，减少骨折、肌肉拉伤、骨关节脱臼等损伤的发生。</a:t>
            </a:r>
            <a:endParaRPr lang="zh-CN" altLang="en-US" sz="1800"/>
          </a:p>
          <a:p>
            <a:pPr>
              <a:lnSpc>
                <a:spcPct val="180000"/>
              </a:lnSpc>
            </a:pPr>
            <a:r>
              <a:rPr lang="zh-CN" altLang="en-US" sz="1800"/>
              <a:t>徒步运动不仅可以磨练人的意志，还能够排毒养颜和强健体魄，可见，徒步运动确确实实是能够带给人们健康上好处的运动项目，因此，在初春时节，大家可趁着晴好的天气外出游玩一下，既可以放松身心，也可以感受一下大自然的惬意</a:t>
            </a:r>
            <a:endParaRPr lang="zh-CN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7170"/>
            <a:ext cx="10515600" cy="6452235"/>
          </a:xfrm>
        </p:spPr>
        <p:txBody>
          <a:bodyPr>
            <a:normAutofit fontScale="90000" lnSpcReduction="20000"/>
          </a:bodyPr>
          <a:p>
            <a:pPr>
              <a:lnSpc>
                <a:spcPct val="160000"/>
              </a:lnSpc>
            </a:pPr>
            <a:r>
              <a:rPr lang="zh-CN" altLang="en-US" sz="1400">
                <a:latin typeface="华文细黑" panose="02010600040101010101" charset="-122"/>
                <a:ea typeface="华文细黑" panose="02010600040101010101" charset="-122"/>
              </a:rPr>
              <a:t>常有人不解地问，为什么要背着大包不远万里去徒步？是哗众取宠？追求情调？还是真有人所未能领略的独特乐趣？ 　　其实，徒步是某种意义上的苦行，完全靠个人的能力而不是外力，只靠自己的双腿而不是机械的力量，只是自己一步一步地丈量一点一滴的感受，而不是坐在车上以每秒六十码速度呼啸而过的瞬间。 　　 没有车辆可以代步，没有牲畜帮你负重，无从选择，无法回头，回头还是同样的大山大壑，不如前行，终有尽头。 你只有一个选择：玩命爬，玩命走，忍受永无尽头的苦累，哪怕累得吐血崩溃，你也只有一个念头：我得走下去。 　　</a:t>
            </a:r>
            <a:endParaRPr lang="zh-CN" altLang="en-US" sz="1400">
              <a:latin typeface="华文细黑" panose="02010600040101010101" charset="-122"/>
              <a:ea typeface="华文细黑" panose="02010600040101010101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1400">
                <a:latin typeface="华文细黑" panose="02010600040101010101" charset="-122"/>
                <a:ea typeface="华文细黑" panose="02010600040101010101" charset="-122"/>
              </a:rPr>
              <a:t>但有几点可以补偿你一路的艰辛，远远超过你所花费的银子和精力，仅此几点已经足够。 　　</a:t>
            </a:r>
            <a:endParaRPr lang="zh-CN" altLang="en-US" sz="1400">
              <a:latin typeface="华文细黑" panose="02010600040101010101" charset="-122"/>
              <a:ea typeface="华文细黑" panose="02010600040101010101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1400">
                <a:latin typeface="华文细黑" panose="02010600040101010101" charset="-122"/>
                <a:ea typeface="华文细黑" panose="02010600040101010101" charset="-122"/>
              </a:rPr>
              <a:t>第一，你在徒步中所看到的景色是你用其他方式永远无法看到的。 　　 　　当你站在开阔的垭口之上，寒风吹来，在你眼前，积雪的峰峦叠嶂起伏，皑皑白雪在阳光下熠熠生辉，那也许是几千年的积雪在静静地注视着你，并不因为你的到来而为之所动，此情此景只会让你气血上涌，咽喉哽噎，甚至痛哭流涕，纳头膜拜。 　　</a:t>
            </a:r>
            <a:endParaRPr lang="zh-CN" altLang="en-US" sz="1400">
              <a:latin typeface="华文细黑" panose="02010600040101010101" charset="-122"/>
              <a:ea typeface="华文细黑" panose="0201060004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400">
                <a:latin typeface="华文细黑" panose="02010600040101010101" charset="-122"/>
                <a:ea typeface="华文细黑" panose="02010600040101010101" charset="-122"/>
              </a:rPr>
              <a:t>第二，徒步的最大好处：满足小小的虚荣感，增强自信心。 　　 　　徒步者的独白： 　　这么艰难的大山我都翻过了，这世上还有什么可以难倒我的？ 　　我是一步一步爬上来的!什么，你们开车上来的？Loser！ 　　当你真正完成一次徒步时，那种自心头涌上的优越感无以伦比！ 　</a:t>
            </a:r>
            <a:endParaRPr lang="zh-CN" altLang="en-US" sz="1400">
              <a:latin typeface="华文细黑" panose="02010600040101010101" charset="-122"/>
              <a:ea typeface="华文细黑" panose="02010600040101010101" charset="-122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1400">
                <a:latin typeface="华文细黑" panose="02010600040101010101" charset="-122"/>
                <a:ea typeface="华文细黑" panose="02010600040101010101" charset="-122"/>
              </a:rPr>
              <a:t>　第三，感受生命的意义，体会来自身心的感动。 　　 　　当你走在雪山环绕的砂石路上，你会为自己而感动，而骄傲，甚至自豪。 　　也许只是眼前高高的玛尼石堆，也许只是远处升起的袅袅桑烟，你就能领会到来自全身心的感动，为你所不知的某种东西无名地感动，直至心无旁骛地享受行走的痛苦与快乐。 　　</a:t>
            </a:r>
            <a:endParaRPr lang="zh-CN" altLang="en-US" sz="1400">
              <a:latin typeface="华文细黑" panose="02010600040101010101" charset="-122"/>
              <a:ea typeface="华文细黑" panose="02010600040101010101" charset="-122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1400">
                <a:latin typeface="华文细黑" panose="02010600040101010101" charset="-122"/>
                <a:ea typeface="华文细黑" panose="02010600040101010101" charset="-122"/>
              </a:rPr>
              <a:t>第四，考察身体状况，挑战意志极限。 　　 　　徒步比任何医院的体检结果都真实，只有你去了，你走了，你才知道，原来你也是可以的，无论你是高是矮，是胖是瘦，是老是少，甚至有点高血压或者有点低血糖，其实都能做到。 　　</a:t>
            </a:r>
            <a:endParaRPr lang="zh-CN" altLang="en-US" sz="1400">
              <a:latin typeface="华文细黑" panose="02010600040101010101" charset="-122"/>
              <a:ea typeface="华文细黑" panose="02010600040101010101" charset="-122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1400">
                <a:latin typeface="华文细黑" panose="02010600040101010101" charset="-122"/>
                <a:ea typeface="华文细黑" panose="02010600040101010101" charset="-122"/>
              </a:rPr>
              <a:t>第五，遇见不同的人，享受并一同分享彼此的生活。 　　 　　一路走来，可以接触到很多的人：来自世界各国的游客，从未走出过大山的原著民，各个民族不同信仰的老人，孩子，妇女，青年------ 　　我们可以一起聊天，一起喝茶，一起分享食物，一起领悟对自然和生活的感受。 　　徒步如此艰辛，却又如此幸福，感受徒步带来多种生命体验的同时，还有博世户外全能系列洗干一体机，帮你洗去徒步途中的污垢和疲累，洁净你的身体和心灵。 　　徒步，只留回忆，不留痕迹。 　　</a:t>
            </a:r>
            <a:endParaRPr lang="zh-CN" altLang="en-US" sz="1400">
              <a:latin typeface="华文细黑" panose="02010600040101010101" charset="-122"/>
              <a:ea typeface="华文细黑" panose="0201060004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2012</Words>
  <Application>WPS 演示</Application>
  <PresentationFormat>宽屏</PresentationFormat>
  <Paragraphs>39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华文细黑</vt:lpstr>
      <vt:lpstr>Calibri Light</vt:lpstr>
      <vt:lpstr>Calibri</vt:lpstr>
      <vt:lpstr>微软雅黑</vt:lpstr>
      <vt:lpstr>Arial Unicode MS</vt:lpstr>
      <vt:lpstr>Office 主题</vt:lpstr>
      <vt:lpstr>主题登山活动设计思路</vt:lpstr>
      <vt:lpstr>登山每个阶段的设计</vt:lpstr>
      <vt:lpstr>登山的不同层次的意义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</dc:creator>
  <cp:lastModifiedBy>清凉～领翔拓展训练</cp:lastModifiedBy>
  <cp:revision>4</cp:revision>
  <dcterms:created xsi:type="dcterms:W3CDTF">2015-05-05T08:02:00Z</dcterms:created>
  <dcterms:modified xsi:type="dcterms:W3CDTF">2019-05-29T06:15:22Z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