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9" r:id="rId3"/>
    <p:sldId id="647" r:id="rId4"/>
    <p:sldId id="261" r:id="rId5"/>
    <p:sldId id="314" r:id="rId6"/>
    <p:sldId id="313" r:id="rId7"/>
    <p:sldId id="331" r:id="rId8"/>
    <p:sldId id="333" r:id="rId9"/>
    <p:sldId id="698" r:id="rId10"/>
    <p:sldId id="745" r:id="rId11"/>
    <p:sldId id="648" r:id="rId12"/>
    <p:sldId id="739" r:id="rId13"/>
    <p:sldId id="741" r:id="rId15"/>
    <p:sldId id="326" r:id="rId16"/>
    <p:sldId id="335" r:id="rId17"/>
  </p:sldIdLst>
  <p:sldSz cx="12192000" cy="6858000"/>
  <p:notesSz cx="6858000" cy="9144000"/>
  <p:custDataLst>
    <p:tags r:id="rId21"/>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8A70"/>
    <a:srgbClr val="BFDB39"/>
    <a:srgbClr val="F77307"/>
    <a:srgbClr val="004258"/>
    <a:srgbClr val="FEE119"/>
    <a:srgbClr val="262626"/>
    <a:srgbClr val="FBA41F"/>
    <a:srgbClr val="92A9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0000"/>
    <p:restoredTop sz="94660"/>
  </p:normalViewPr>
  <p:slideViewPr>
    <p:cSldViewPr snapToGrid="0" showGuides="1">
      <p:cViewPr varScale="1">
        <p:scale>
          <a:sx n="72" d="100"/>
          <a:sy n="72" d="100"/>
        </p:scale>
        <p:origin x="456" y="72"/>
      </p:cViewPr>
      <p:guideLst>
        <p:guide orient="horz" pos="2104"/>
        <p:guide pos="3817"/>
      </p:guideLst>
    </p:cSldViewPr>
  </p:slideViewPr>
  <p:notesTextViewPr>
    <p:cViewPr>
      <p:scale>
        <a:sx n="1" d="1"/>
        <a:sy n="1" d="1"/>
      </p:scale>
      <p:origin x="0" y="0"/>
    </p:cViewPr>
  </p:notesTextViewPr>
  <p:sorterViewPr showFormatting="0">
    <p:cViewPr>
      <p:scale>
        <a:sx n="100" d="100"/>
        <a:sy n="100" d="100"/>
      </p:scale>
      <p:origin x="0" y="-1469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gs" Target="tags/tag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hangingPunct="1">
              <a:buFont typeface="Arial" panose="020B0604020202020204" pitchFamily="34" charset="0"/>
              <a:buNone/>
              <a:defRPr sz="1200" noProof="1" dirty="0">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BCEC7A0-3D86-484B-8579-4F5FB890D3F2}" type="slidenum">
              <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幻灯片图像占位符 1"/>
          <p:cNvSpPr>
            <a:spLocks noGrp="1" noRot="1" noChangeAspect="1" noTextEdit="1"/>
          </p:cNvSpPr>
          <p:nvPr>
            <p:ph type="sldImg"/>
          </p:nvPr>
        </p:nvSpPr>
        <p:spPr>
          <a:ln>
            <a:solidFill>
              <a:srgbClr val="000000">
                <a:alpha val="100000"/>
              </a:srgbClr>
            </a:solidFill>
            <a:miter lim="800000"/>
          </a:ln>
        </p:spPr>
      </p:sp>
      <p:sp>
        <p:nvSpPr>
          <p:cNvPr id="4198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4E1B03E-BF18-4DA7-9415-A94D599BA88D}" type="slidenum">
              <a:rPr kumimoji="0" lang="zh-CN" altLang="en-US" sz="1200" b="0" i="0" u="none" strike="noStrike" kern="1200" cap="none" spc="0" normalizeH="0" baseline="0" noProof="1" smtClean="0">
                <a:ln>
                  <a:noFill/>
                </a:ln>
                <a:solidFill>
                  <a:schemeClr val="tx1"/>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幻灯片图像占位符 1"/>
          <p:cNvSpPr>
            <a:spLocks noGrp="1" noRot="1" noChangeAspect="1" noTextEdit="1"/>
          </p:cNvSpPr>
          <p:nvPr>
            <p:ph type="sldImg"/>
          </p:nvPr>
        </p:nvSpPr>
        <p:spPr>
          <a:ln>
            <a:solidFill>
              <a:srgbClr val="000000">
                <a:alpha val="100000"/>
              </a:srgbClr>
            </a:solidFill>
            <a:miter lim="800000"/>
          </a:ln>
        </p:spPr>
      </p:sp>
      <p:sp>
        <p:nvSpPr>
          <p:cNvPr id="4403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CAA3D25-54BD-4CA2-A30C-B3E9A7965C96}" type="slidenum">
              <a:rPr kumimoji="0" lang="zh-CN" altLang="en-US" sz="1200" b="0" i="0" u="none" strike="noStrike" kern="1200" cap="none" spc="0" normalizeH="0" baseline="0" noProof="1" smtClean="0">
                <a:ln>
                  <a:noFill/>
                </a:ln>
                <a:solidFill>
                  <a:schemeClr val="tx1"/>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幻灯片图像占位符 1"/>
          <p:cNvSpPr>
            <a:spLocks noGrp="1" noRot="1" noChangeAspect="1" noTextEdit="1"/>
          </p:cNvSpPr>
          <p:nvPr>
            <p:ph type="sldImg"/>
          </p:nvPr>
        </p:nvSpPr>
        <p:spPr>
          <a:ln>
            <a:solidFill>
              <a:srgbClr val="000000">
                <a:alpha val="100000"/>
              </a:srgbClr>
            </a:solidFill>
            <a:miter lim="800000"/>
          </a:ln>
        </p:spPr>
      </p:sp>
      <p:sp>
        <p:nvSpPr>
          <p:cNvPr id="47107"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4505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C551FA6-397F-4518-A42F-10B1840D96E8}" type="slidenum">
              <a:rPr kumimoji="0" lang="zh-CN" altLang="en-US" sz="1200" b="0" i="0" u="none" strike="noStrike" kern="1200" cap="none" spc="0" normalizeH="0" baseline="0" noProof="1" smtClean="0">
                <a:ln>
                  <a:noFill/>
                </a:ln>
                <a:solidFill>
                  <a:schemeClr val="tx1"/>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CCDC7604-14EA-46CA-A8E9-3238B93D645D}"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6F8E683-5FEA-4815-B0ED-BD646B27C837}"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198D272-5B5D-45A7-BCFE-9AF6E97808D7}"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标题和内容">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63AA60-9D62-417F-A695-CF2CE724BF29}"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45A0F74-114E-4F97-B6D2-56B34447F370}"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D152AAB-C292-4D02-9AA5-EDEA2B259AC8}"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C6CA29F6-D727-476B-A199-9CC6F543E53C}"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1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26CC807-5810-4437-8987-471E279D9830}"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9DB90B0-FAAB-473C-9679-0707604CA15A}"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803AA599-8F85-41C6-A3E1-40DDC9D52B6A}"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7"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EC742C3-8AF1-43D7-A117-1D794B6E3E69}"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7"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dirty="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E191502F-7349-4D46-9C2E-0C274050A9FA}"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buFont typeface="Arial" panose="020B0604020202020204" pitchFamily="34" charset="0"/>
              <a:buNone/>
              <a:defRPr sz="1200" noProof="1" dirty="0">
                <a:solidFill>
                  <a:srgbClr val="898989"/>
                </a:solidFill>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D63AA60-9D62-417F-A695-CF2CE724BF29}"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5362" name="图片 15"/>
          <p:cNvPicPr>
            <a:picLocks noChangeAspect="1"/>
          </p:cNvPicPr>
          <p:nvPr/>
        </p:nvPicPr>
        <p:blipFill>
          <a:blip r:embed="rId1">
            <a:lum bright="-12000"/>
          </a:blip>
          <a:stretch>
            <a:fillRect/>
          </a:stretch>
        </p:blipFill>
        <p:spPr>
          <a:xfrm>
            <a:off x="19050" y="9525"/>
            <a:ext cx="12173585" cy="6859905"/>
          </a:xfrm>
          <a:prstGeom prst="rect">
            <a:avLst/>
          </a:prstGeom>
          <a:noFill/>
          <a:ln w="9525">
            <a:noFill/>
          </a:ln>
        </p:spPr>
      </p:pic>
      <p:sp>
        <p:nvSpPr>
          <p:cNvPr id="15363" name="文本框 19"/>
          <p:cNvSpPr txBox="1"/>
          <p:nvPr/>
        </p:nvSpPr>
        <p:spPr>
          <a:xfrm>
            <a:off x="7473950" y="4231640"/>
            <a:ext cx="3875405" cy="6451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dist" eaLnBrk="1" hangingPunct="1">
              <a:lnSpc>
                <a:spcPct val="100000"/>
              </a:lnSpc>
              <a:spcBef>
                <a:spcPct val="0"/>
              </a:spcBef>
              <a:buNone/>
            </a:pPr>
            <a:r>
              <a:rPr lang="zh-CN" altLang="en-US" sz="3600" b="1" dirty="0">
                <a:solidFill>
                  <a:schemeClr val="bg1"/>
                </a:solidFill>
                <a:latin typeface="黑体" panose="02010609060101010101" pitchFamily="49" charset="-122"/>
                <a:ea typeface="黑体" panose="02010609060101010101" pitchFamily="49" charset="-122"/>
              </a:rPr>
              <a:t>户外徒步活动</a:t>
            </a:r>
            <a:endParaRPr lang="zh-CN" altLang="en-US" sz="3600" b="1" dirty="0">
              <a:solidFill>
                <a:schemeClr val="bg1"/>
              </a:solidFill>
              <a:latin typeface="黑体" panose="02010609060101010101" pitchFamily="49" charset="-122"/>
              <a:ea typeface="黑体" panose="02010609060101010101" pitchFamily="49" charset="-122"/>
            </a:endParaRPr>
          </a:p>
        </p:txBody>
      </p:sp>
      <p:sp>
        <p:nvSpPr>
          <p:cNvPr id="15364" name="矩形 45"/>
          <p:cNvSpPr/>
          <p:nvPr/>
        </p:nvSpPr>
        <p:spPr>
          <a:xfrm>
            <a:off x="1023620" y="2038985"/>
            <a:ext cx="10144125" cy="110680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6600" b="1" dirty="0">
                <a:solidFill>
                  <a:schemeClr val="bg1"/>
                </a:solidFill>
                <a:latin typeface="微软雅黑" panose="020B0503020204020204" pitchFamily="34" charset="-122"/>
                <a:ea typeface="微软雅黑" panose="020B0503020204020204" pitchFamily="34" charset="-122"/>
              </a:rPr>
              <a:t>徒 步 南 山   乐 享 生 活</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3"/>
          <p:cNvPicPr>
            <a:picLocks noChangeAspect="1"/>
          </p:cNvPicPr>
          <p:nvPr/>
        </p:nvPicPr>
        <p:blipFill>
          <a:blip r:embed="rId1"/>
          <a:stretch>
            <a:fillRect/>
          </a:stretch>
        </p:blipFill>
        <p:spPr>
          <a:xfrm>
            <a:off x="-11112" y="5040313"/>
            <a:ext cx="1527175" cy="1603375"/>
          </a:xfrm>
          <a:prstGeom prst="rect">
            <a:avLst/>
          </a:prstGeom>
          <a:noFill/>
          <a:ln w="9525">
            <a:noFill/>
          </a:ln>
        </p:spPr>
      </p:pic>
      <p:sp>
        <p:nvSpPr>
          <p:cNvPr id="5" name="矩形 4"/>
          <p:cNvSpPr/>
          <p:nvPr/>
        </p:nvSpPr>
        <p:spPr>
          <a:xfrm>
            <a:off x="0" y="-14287"/>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3" name="矩形 42"/>
          <p:cNvSpPr/>
          <p:nvPr/>
        </p:nvSpPr>
        <p:spPr>
          <a:xfrm>
            <a:off x="0" y="6500813"/>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7893" name="TextBox 36"/>
          <p:cNvSpPr txBox="1"/>
          <p:nvPr/>
        </p:nvSpPr>
        <p:spPr>
          <a:xfrm>
            <a:off x="-130175" y="692150"/>
            <a:ext cx="1219200" cy="11080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sp>
        <p:nvSpPr>
          <p:cNvPr id="14" name="矩形 13"/>
          <p:cNvSpPr/>
          <p:nvPr/>
        </p:nvSpPr>
        <p:spPr>
          <a:xfrm>
            <a:off x="9575800" y="6116638"/>
            <a:ext cx="457200" cy="3841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矩形 57"/>
          <p:cNvSpPr/>
          <p:nvPr/>
        </p:nvSpPr>
        <p:spPr>
          <a:xfrm>
            <a:off x="10209213" y="5815013"/>
            <a:ext cx="455613" cy="685800"/>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9" name="矩形 58"/>
          <p:cNvSpPr/>
          <p:nvPr/>
        </p:nvSpPr>
        <p:spPr>
          <a:xfrm>
            <a:off x="10853738" y="6308725"/>
            <a:ext cx="457200" cy="236538"/>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37897" name="组合 25"/>
          <p:cNvGrpSpPr/>
          <p:nvPr/>
        </p:nvGrpSpPr>
        <p:grpSpPr>
          <a:xfrm>
            <a:off x="-11112" y="549275"/>
            <a:ext cx="1219200" cy="1108075"/>
            <a:chOff x="734875" y="318966"/>
            <a:chExt cx="914273" cy="830997"/>
          </a:xfrm>
        </p:grpSpPr>
        <p:sp>
          <p:nvSpPr>
            <p:cNvPr id="20" name="矩形 19"/>
            <p:cNvSpPr/>
            <p:nvPr/>
          </p:nvSpPr>
          <p:spPr>
            <a:xfrm>
              <a:off x="944396" y="484451"/>
              <a:ext cx="498802" cy="500027"/>
            </a:xfrm>
            <a:prstGeom prst="rect">
              <a:avLst/>
            </a:prstGeom>
            <a:solidFill>
              <a:srgbClr val="BFD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7900" name="TextBox 20"/>
            <p:cNvSpPr txBox="1"/>
            <p:nvPr/>
          </p:nvSpPr>
          <p:spPr>
            <a:xfrm>
              <a:off x="734875" y="318966"/>
              <a:ext cx="914273" cy="83099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grpSp>
      <p:sp>
        <p:nvSpPr>
          <p:cNvPr id="37898" name="TextBox 21"/>
          <p:cNvSpPr txBox="1"/>
          <p:nvPr/>
        </p:nvSpPr>
        <p:spPr>
          <a:xfrm>
            <a:off x="479425" y="947738"/>
            <a:ext cx="3214688" cy="400050"/>
          </a:xfrm>
          <a:prstGeom prst="rect">
            <a:avLst/>
          </a:prstGeom>
          <a:noFill/>
          <a:ln w="9525">
            <a:noFill/>
          </a:ln>
        </p:spPr>
        <p:txBody>
          <a:bodyPr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800" b="1" dirty="0">
                <a:solidFill>
                  <a:srgbClr val="080808"/>
                </a:solidFill>
                <a:latin typeface="微软雅黑" panose="020B0503020204020204" pitchFamily="34" charset="-122"/>
                <a:ea typeface="微软雅黑" panose="020B0503020204020204" pitchFamily="34" charset="-122"/>
              </a:rPr>
              <a:t>徒步途中团队活动</a:t>
            </a:r>
            <a:endParaRPr lang="zh-CN" altLang="en-US" sz="1800" b="1" dirty="0">
              <a:solidFill>
                <a:srgbClr val="080808"/>
              </a:solidFill>
              <a:latin typeface="微软雅黑" panose="020B0503020204020204" pitchFamily="34" charset="-122"/>
              <a:ea typeface="微软雅黑" panose="020B0503020204020204" pitchFamily="34" charset="-122"/>
            </a:endParaRPr>
          </a:p>
        </p:txBody>
      </p:sp>
      <p:pic>
        <p:nvPicPr>
          <p:cNvPr id="2050" name="图片 1" descr="IMG_256"/>
          <p:cNvPicPr>
            <a:picLocks noChangeAspect="1"/>
          </p:cNvPicPr>
          <p:nvPr/>
        </p:nvPicPr>
        <p:blipFill>
          <a:blip r:embed="rId2"/>
          <a:stretch>
            <a:fillRect/>
          </a:stretch>
        </p:blipFill>
        <p:spPr>
          <a:xfrm>
            <a:off x="2109470" y="3943350"/>
            <a:ext cx="3533775" cy="2261235"/>
          </a:xfrm>
          <a:prstGeom prst="rect">
            <a:avLst/>
          </a:prstGeom>
          <a:noFill/>
          <a:ln w="9525">
            <a:noFill/>
          </a:ln>
        </p:spPr>
      </p:pic>
      <p:pic>
        <p:nvPicPr>
          <p:cNvPr id="2053" name="图片 5"/>
          <p:cNvPicPr>
            <a:picLocks noChangeAspect="1"/>
          </p:cNvPicPr>
          <p:nvPr/>
        </p:nvPicPr>
        <p:blipFill>
          <a:blip r:embed="rId3"/>
          <a:stretch>
            <a:fillRect/>
          </a:stretch>
        </p:blipFill>
        <p:spPr>
          <a:xfrm>
            <a:off x="1910715" y="1543050"/>
            <a:ext cx="3529330" cy="2205990"/>
          </a:xfrm>
          <a:prstGeom prst="rect">
            <a:avLst/>
          </a:prstGeom>
          <a:noFill/>
          <a:ln w="9525">
            <a:noFill/>
          </a:ln>
        </p:spPr>
      </p:pic>
      <p:pic>
        <p:nvPicPr>
          <p:cNvPr id="2" name="图片 1"/>
          <p:cNvPicPr>
            <a:picLocks noChangeAspect="1"/>
          </p:cNvPicPr>
          <p:nvPr/>
        </p:nvPicPr>
        <p:blipFill>
          <a:blip r:embed="rId4"/>
          <a:stretch>
            <a:fillRect/>
          </a:stretch>
        </p:blipFill>
        <p:spPr>
          <a:xfrm>
            <a:off x="6127750" y="3943350"/>
            <a:ext cx="2799715" cy="2252980"/>
          </a:xfrm>
          <a:prstGeom prst="rect">
            <a:avLst/>
          </a:prstGeom>
        </p:spPr>
      </p:pic>
      <p:pic>
        <p:nvPicPr>
          <p:cNvPr id="3" name="图片 2"/>
          <p:cNvPicPr>
            <a:picLocks noChangeAspect="1"/>
          </p:cNvPicPr>
          <p:nvPr/>
        </p:nvPicPr>
        <p:blipFill>
          <a:blip r:embed="rId5"/>
          <a:stretch>
            <a:fillRect/>
          </a:stretch>
        </p:blipFill>
        <p:spPr>
          <a:xfrm>
            <a:off x="5593715" y="1543050"/>
            <a:ext cx="3364865" cy="22059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350838" y="381000"/>
            <a:ext cx="5715000" cy="3001963"/>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dirty="0">
              <a:ln>
                <a:noFill/>
              </a:ln>
              <a:solidFill>
                <a:schemeClr val="lt1"/>
              </a:solidFill>
              <a:effectLst/>
              <a:uLnTx/>
              <a:uFillTx/>
              <a:latin typeface="+mn-lt"/>
              <a:ea typeface="+mn-ea"/>
              <a:cs typeface="+mn-cs"/>
            </a:endParaRPr>
          </a:p>
        </p:txBody>
      </p:sp>
      <p:sp>
        <p:nvSpPr>
          <p:cNvPr id="5" name="矩形 4"/>
          <p:cNvSpPr/>
          <p:nvPr/>
        </p:nvSpPr>
        <p:spPr>
          <a:xfrm>
            <a:off x="6142038" y="381000"/>
            <a:ext cx="5715000" cy="3001963"/>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6142038" y="3459163"/>
            <a:ext cx="5715000" cy="3001963"/>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350838" y="3459163"/>
            <a:ext cx="5715000" cy="3001963"/>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4754563" y="2087563"/>
            <a:ext cx="2682875" cy="268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5254625" y="2513013"/>
            <a:ext cx="1682750" cy="5064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20000"/>
              </a:lnSpc>
              <a:spcBef>
                <a:spcPct val="0"/>
              </a:spcBef>
              <a:buNone/>
            </a:pPr>
            <a:r>
              <a:rPr lang="zh-CN" altLang="en-US" sz="2400" dirty="0">
                <a:solidFill>
                  <a:srgbClr val="FF0000"/>
                </a:solidFill>
                <a:latin typeface="华文彩云" panose="02010800040101010101" pitchFamily="2" charset="-122"/>
                <a:ea typeface="华文彩云" panose="02010800040101010101" pitchFamily="2" charset="-122"/>
              </a:rPr>
              <a:t>核心人保</a:t>
            </a:r>
            <a:endParaRPr lang="zh-CN" altLang="en-US" sz="2400" dirty="0">
              <a:solidFill>
                <a:srgbClr val="FF0000"/>
              </a:solidFill>
              <a:latin typeface="华文彩云" panose="02010800040101010101" pitchFamily="2" charset="-122"/>
              <a:ea typeface="华文彩云" panose="02010800040101010101" pitchFamily="2" charset="-122"/>
            </a:endParaRPr>
          </a:p>
        </p:txBody>
      </p:sp>
      <p:sp>
        <p:nvSpPr>
          <p:cNvPr id="13" name="文本框 12"/>
          <p:cNvSpPr txBox="1"/>
          <p:nvPr/>
        </p:nvSpPr>
        <p:spPr>
          <a:xfrm>
            <a:off x="5003800" y="3006725"/>
            <a:ext cx="2184400" cy="1406525"/>
          </a:xfrm>
          <a:prstGeom prst="rect">
            <a:avLst/>
          </a:prstGeom>
          <a:noFill/>
        </p:spPr>
        <p:txBody>
          <a:bodyPr>
            <a:spAutoFit/>
          </a:bodyPr>
          <a:lstStyle/>
          <a:p>
            <a:pPr marR="0" algn="ctr" defTabSz="914400" eaLnBrk="1" fontAlgn="auto" hangingPunct="1">
              <a:lnSpc>
                <a:spcPct val="150000"/>
              </a:lnSpc>
              <a:buClrTx/>
              <a:buSzTx/>
              <a:buFont typeface="Arial" panose="020B0604020202020204" pitchFamily="34" charset="0"/>
              <a:defRPr/>
            </a:pPr>
            <a:r>
              <a:rPr kumimoji="0" lang="en-US"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01.</a:t>
            </a:r>
            <a:r>
              <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资深领队</a:t>
            </a:r>
            <a:endPar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endParaRPr>
          </a:p>
          <a:p>
            <a:pPr marR="0" algn="ctr" defTabSz="914400" eaLnBrk="1" fontAlgn="auto" hangingPunct="1">
              <a:lnSpc>
                <a:spcPct val="150000"/>
              </a:lnSpc>
              <a:buClrTx/>
              <a:buSzTx/>
              <a:buFont typeface="Arial" panose="020B0604020202020204" pitchFamily="34" charset="0"/>
              <a:defRPr/>
            </a:pPr>
            <a:r>
              <a:rPr kumimoji="0" lang="en-US"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02.</a:t>
            </a:r>
            <a:r>
              <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随队医务</a:t>
            </a:r>
            <a:endPar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endParaRPr>
          </a:p>
          <a:p>
            <a:pPr marR="0" algn="ctr" defTabSz="914400" eaLnBrk="1" fontAlgn="auto" hangingPunct="1">
              <a:lnSpc>
                <a:spcPct val="150000"/>
              </a:lnSpc>
              <a:buClrTx/>
              <a:buSzTx/>
              <a:buFont typeface="Arial" panose="020B0604020202020204" pitchFamily="34" charset="0"/>
              <a:defRPr/>
            </a:pPr>
            <a:r>
              <a:rPr kumimoji="0" lang="en-US"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03.</a:t>
            </a:r>
            <a:r>
              <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后勤保障</a:t>
            </a:r>
            <a:endPar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endParaRPr>
          </a:p>
          <a:p>
            <a:pPr marR="0" algn="ctr" defTabSz="914400" eaLnBrk="1" fontAlgn="auto" hangingPunct="1">
              <a:lnSpc>
                <a:spcPct val="150000"/>
              </a:lnSpc>
              <a:buClrTx/>
              <a:buSzTx/>
              <a:buFont typeface="Arial" panose="020B0604020202020204" pitchFamily="34" charset="0"/>
              <a:defRPr/>
            </a:pPr>
            <a:r>
              <a:rPr kumimoji="0" lang="en-US"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04.</a:t>
            </a:r>
            <a:r>
              <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应急救援</a:t>
            </a:r>
            <a:endPar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med" advClick="0" advTm="0">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350838" y="381000"/>
            <a:ext cx="5715000" cy="3001963"/>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6142038" y="381000"/>
            <a:ext cx="5715000" cy="3001963"/>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6142038" y="3459163"/>
            <a:ext cx="5715000" cy="3001963"/>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350838" y="3459163"/>
            <a:ext cx="5715000" cy="3001963"/>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dirty="0">
              <a:ln>
                <a:noFill/>
              </a:ln>
              <a:solidFill>
                <a:schemeClr val="lt1"/>
              </a:solidFill>
              <a:effectLst/>
              <a:uLnTx/>
              <a:uFillTx/>
              <a:latin typeface="+mn-lt"/>
              <a:ea typeface="+mn-ea"/>
              <a:cs typeface="+mn-cs"/>
            </a:endParaRPr>
          </a:p>
        </p:txBody>
      </p:sp>
      <p:sp>
        <p:nvSpPr>
          <p:cNvPr id="8" name="椭圆 7"/>
          <p:cNvSpPr/>
          <p:nvPr/>
        </p:nvSpPr>
        <p:spPr>
          <a:xfrm>
            <a:off x="4754563" y="2087563"/>
            <a:ext cx="2682875" cy="268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5254625" y="2513013"/>
            <a:ext cx="1682750" cy="5064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20000"/>
              </a:lnSpc>
              <a:spcBef>
                <a:spcPct val="0"/>
              </a:spcBef>
              <a:buNone/>
            </a:pPr>
            <a:r>
              <a:rPr lang="zh-CN" altLang="en-US" sz="2400" dirty="0">
                <a:solidFill>
                  <a:srgbClr val="FF0000"/>
                </a:solidFill>
                <a:latin typeface="华文彩云" panose="02010800040101010101" pitchFamily="2" charset="-122"/>
                <a:ea typeface="华文彩云" panose="02010800040101010101" pitchFamily="2" charset="-122"/>
              </a:rPr>
              <a:t>核心物保</a:t>
            </a:r>
            <a:endParaRPr lang="zh-CN" altLang="en-US" sz="2400" dirty="0">
              <a:solidFill>
                <a:srgbClr val="FF0000"/>
              </a:solidFill>
              <a:latin typeface="华文彩云" panose="02010800040101010101" pitchFamily="2" charset="-122"/>
              <a:ea typeface="华文彩云" panose="02010800040101010101" pitchFamily="2" charset="-122"/>
            </a:endParaRPr>
          </a:p>
        </p:txBody>
      </p:sp>
      <p:sp>
        <p:nvSpPr>
          <p:cNvPr id="13" name="文本框 12"/>
          <p:cNvSpPr txBox="1"/>
          <p:nvPr/>
        </p:nvSpPr>
        <p:spPr>
          <a:xfrm>
            <a:off x="5003800" y="3006725"/>
            <a:ext cx="2184400" cy="1406525"/>
          </a:xfrm>
          <a:prstGeom prst="rect">
            <a:avLst/>
          </a:prstGeom>
          <a:noFill/>
        </p:spPr>
        <p:txBody>
          <a:bodyPr>
            <a:spAutoFit/>
          </a:bodyPr>
          <a:lstStyle/>
          <a:p>
            <a:pPr marR="0" algn="ctr" defTabSz="914400" eaLnBrk="1" fontAlgn="auto" hangingPunct="1">
              <a:lnSpc>
                <a:spcPct val="150000"/>
              </a:lnSpc>
              <a:buClrTx/>
              <a:buSzTx/>
              <a:buFont typeface="Arial" panose="020B0604020202020204" pitchFamily="34" charset="0"/>
              <a:defRPr/>
            </a:pPr>
            <a:r>
              <a:rPr kumimoji="0" lang="en-US"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01.</a:t>
            </a:r>
            <a:r>
              <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户外药品</a:t>
            </a:r>
            <a:endPar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endParaRPr>
          </a:p>
          <a:p>
            <a:pPr marR="0" algn="ctr" defTabSz="914400" eaLnBrk="1" fontAlgn="auto" hangingPunct="1">
              <a:lnSpc>
                <a:spcPct val="150000"/>
              </a:lnSpc>
              <a:buClrTx/>
              <a:buSzTx/>
              <a:buFont typeface="Arial" panose="020B0604020202020204" pitchFamily="34" charset="0"/>
              <a:defRPr/>
            </a:pPr>
            <a:r>
              <a:rPr kumimoji="0" lang="en-US"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02.</a:t>
            </a:r>
            <a:r>
              <a:rPr kumimoji="0" lang="zh-CN"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便携担架</a:t>
            </a:r>
            <a:endParaRPr kumimoji="0" lang="zh-CN"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endParaRPr>
          </a:p>
          <a:p>
            <a:pPr marR="0" algn="ctr" defTabSz="914400" eaLnBrk="1" fontAlgn="auto" hangingPunct="1">
              <a:lnSpc>
                <a:spcPct val="150000"/>
              </a:lnSpc>
              <a:buClrTx/>
              <a:buSzTx/>
              <a:buFont typeface="Arial" panose="020B0604020202020204" pitchFamily="34" charset="0"/>
              <a:defRPr/>
            </a:pPr>
            <a:r>
              <a:rPr kumimoji="0" lang="en-US"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03.</a:t>
            </a:r>
            <a:r>
              <a:rPr kumimoji="0" lang="zh-CN"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应急通信</a:t>
            </a:r>
            <a:endParaRPr kumimoji="0" lang="zh-CN"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endParaRPr>
          </a:p>
          <a:p>
            <a:pPr marR="0" algn="ctr" defTabSz="914400" eaLnBrk="1" fontAlgn="auto" hangingPunct="1">
              <a:lnSpc>
                <a:spcPct val="150000"/>
              </a:lnSpc>
              <a:buClrTx/>
              <a:buSzTx/>
              <a:buFont typeface="Arial" panose="020B0604020202020204" pitchFamily="34" charset="0"/>
              <a:defRPr/>
            </a:pPr>
            <a:r>
              <a:rPr kumimoji="0" lang="en-US" altLang="zh-CN"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04.</a:t>
            </a:r>
            <a:r>
              <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rPr>
              <a:t>功能食品</a:t>
            </a:r>
            <a:endParaRPr kumimoji="0" lang="zh-CN" altLang="en-US" sz="1465" kern="1200" cap="none" spc="0" normalizeH="0" baseline="0" noProof="0" dirty="0">
              <a:solidFill>
                <a:sysClr val="windowText" lastClr="000000">
                  <a:lumMod val="65000"/>
                  <a:lumOff val="35000"/>
                </a:sysClr>
              </a:solidFill>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med" advClick="0" advTm="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椭圆 5"/>
          <p:cNvSpPr/>
          <p:nvPr/>
        </p:nvSpPr>
        <p:spPr>
          <a:xfrm>
            <a:off x="-347980" y="295275"/>
            <a:ext cx="6504305" cy="6504305"/>
          </a:xfrm>
          <a:prstGeom prst="ellipse">
            <a:avLst/>
          </a:prstGeom>
          <a:solidFill>
            <a:srgbClr val="BFD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6083" name="Freeform 12"/>
          <p:cNvSpPr>
            <a:spLocks noEditPoints="1"/>
          </p:cNvSpPr>
          <p:nvPr/>
        </p:nvSpPr>
        <p:spPr>
          <a:xfrm flipH="1">
            <a:off x="1635125" y="1249363"/>
            <a:ext cx="2227263" cy="4402137"/>
          </a:xfrm>
          <a:custGeom>
            <a:avLst/>
            <a:gdLst/>
            <a:ahLst/>
            <a:cxnLst>
              <a:cxn ang="0">
                <a:pos x="2147483646" y="2147483646"/>
              </a:cxn>
              <a:cxn ang="0">
                <a:pos x="2147483646" y="2147483646"/>
              </a:cxn>
              <a:cxn ang="0">
                <a:pos x="2147483646" y="1182781989"/>
              </a:cxn>
              <a:cxn ang="0">
                <a:pos x="2147483646" y="295699796"/>
              </a:cxn>
              <a:cxn ang="0">
                <a:pos x="2147483646" y="0"/>
              </a:cxn>
              <a:cxn ang="0">
                <a:pos x="2147483646" y="0"/>
              </a:cxn>
              <a:cxn ang="0">
                <a:pos x="2147483646" y="0"/>
              </a:cxn>
              <a:cxn ang="0">
                <a:pos x="2147483646" y="591399593"/>
              </a:cxn>
              <a:cxn ang="0">
                <a:pos x="2147483646" y="591399593"/>
              </a:cxn>
              <a:cxn ang="0">
                <a:pos x="2147483646" y="887099389"/>
              </a:cxn>
              <a:cxn ang="0">
                <a:pos x="2147483646" y="887099389"/>
              </a:cxn>
              <a:cxn ang="0">
                <a:pos x="2147483646" y="1478481786"/>
              </a:cxn>
              <a:cxn ang="0">
                <a:pos x="854121614" y="2147483646"/>
              </a:cxn>
              <a:cxn ang="0">
                <a:pos x="0" y="2147483646"/>
              </a:cxn>
              <a:cxn ang="0">
                <a:pos x="0" y="2147483646"/>
              </a:cxn>
              <a:cxn ang="0">
                <a:pos x="0" y="2147483646"/>
              </a:cxn>
              <a:cxn ang="0">
                <a:pos x="284701580" y="2147483646"/>
              </a:cxn>
              <a:cxn ang="0">
                <a:pos x="1992927935"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2" h="256">
                <a:moveTo>
                  <a:pt x="132" y="33"/>
                </a:moveTo>
                <a:cubicBezTo>
                  <a:pt x="132" y="33"/>
                  <a:pt x="131" y="17"/>
                  <a:pt x="127" y="11"/>
                </a:cubicBezTo>
                <a:cubicBezTo>
                  <a:pt x="122" y="6"/>
                  <a:pt x="116" y="5"/>
                  <a:pt x="112" y="4"/>
                </a:cubicBezTo>
                <a:cubicBezTo>
                  <a:pt x="107" y="3"/>
                  <a:pt x="98" y="1"/>
                  <a:pt x="83" y="1"/>
                </a:cubicBezTo>
                <a:cubicBezTo>
                  <a:pt x="76" y="0"/>
                  <a:pt x="71" y="0"/>
                  <a:pt x="65" y="0"/>
                </a:cubicBezTo>
                <a:cubicBezTo>
                  <a:pt x="61" y="0"/>
                  <a:pt x="56" y="0"/>
                  <a:pt x="51" y="0"/>
                </a:cubicBezTo>
                <a:cubicBezTo>
                  <a:pt x="48" y="0"/>
                  <a:pt x="48" y="0"/>
                  <a:pt x="48" y="0"/>
                </a:cubicBezTo>
                <a:cubicBezTo>
                  <a:pt x="38" y="1"/>
                  <a:pt x="30" y="2"/>
                  <a:pt x="27" y="2"/>
                </a:cubicBezTo>
                <a:cubicBezTo>
                  <a:pt x="26" y="2"/>
                  <a:pt x="25" y="2"/>
                  <a:pt x="25" y="2"/>
                </a:cubicBezTo>
                <a:cubicBezTo>
                  <a:pt x="25" y="2"/>
                  <a:pt x="24" y="2"/>
                  <a:pt x="23" y="3"/>
                </a:cubicBezTo>
                <a:cubicBezTo>
                  <a:pt x="23" y="3"/>
                  <a:pt x="23" y="3"/>
                  <a:pt x="23" y="3"/>
                </a:cubicBezTo>
                <a:cubicBezTo>
                  <a:pt x="22" y="3"/>
                  <a:pt x="17" y="4"/>
                  <a:pt x="14" y="5"/>
                </a:cubicBezTo>
                <a:cubicBezTo>
                  <a:pt x="9" y="7"/>
                  <a:pt x="6" y="9"/>
                  <a:pt x="3" y="13"/>
                </a:cubicBezTo>
                <a:cubicBezTo>
                  <a:pt x="1" y="17"/>
                  <a:pt x="1" y="23"/>
                  <a:pt x="0" y="26"/>
                </a:cubicBezTo>
                <a:cubicBezTo>
                  <a:pt x="0" y="26"/>
                  <a:pt x="0" y="26"/>
                  <a:pt x="0" y="26"/>
                </a:cubicBezTo>
                <a:cubicBezTo>
                  <a:pt x="0" y="208"/>
                  <a:pt x="0" y="208"/>
                  <a:pt x="0" y="208"/>
                </a:cubicBezTo>
                <a:cubicBezTo>
                  <a:pt x="1" y="225"/>
                  <a:pt x="1" y="225"/>
                  <a:pt x="1" y="225"/>
                </a:cubicBezTo>
                <a:cubicBezTo>
                  <a:pt x="1" y="225"/>
                  <a:pt x="4" y="242"/>
                  <a:pt x="7" y="246"/>
                </a:cubicBezTo>
                <a:cubicBezTo>
                  <a:pt x="10" y="249"/>
                  <a:pt x="14" y="251"/>
                  <a:pt x="20" y="253"/>
                </a:cubicBezTo>
                <a:cubicBezTo>
                  <a:pt x="21" y="253"/>
                  <a:pt x="22" y="253"/>
                  <a:pt x="22" y="253"/>
                </a:cubicBezTo>
                <a:cubicBezTo>
                  <a:pt x="27" y="254"/>
                  <a:pt x="30" y="255"/>
                  <a:pt x="43" y="255"/>
                </a:cubicBezTo>
                <a:cubicBezTo>
                  <a:pt x="44" y="255"/>
                  <a:pt x="45" y="255"/>
                  <a:pt x="46" y="255"/>
                </a:cubicBezTo>
                <a:cubicBezTo>
                  <a:pt x="52" y="256"/>
                  <a:pt x="57" y="256"/>
                  <a:pt x="64" y="256"/>
                </a:cubicBezTo>
                <a:cubicBezTo>
                  <a:pt x="69" y="256"/>
                  <a:pt x="75" y="256"/>
                  <a:pt x="81" y="256"/>
                </a:cubicBezTo>
                <a:cubicBezTo>
                  <a:pt x="104" y="255"/>
                  <a:pt x="115" y="253"/>
                  <a:pt x="122" y="248"/>
                </a:cubicBezTo>
                <a:cubicBezTo>
                  <a:pt x="128" y="244"/>
                  <a:pt x="130" y="237"/>
                  <a:pt x="131" y="232"/>
                </a:cubicBezTo>
                <a:cubicBezTo>
                  <a:pt x="131" y="232"/>
                  <a:pt x="131" y="232"/>
                  <a:pt x="131" y="232"/>
                </a:cubicBezTo>
                <a:cubicBezTo>
                  <a:pt x="132" y="227"/>
                  <a:pt x="132" y="211"/>
                  <a:pt x="132" y="211"/>
                </a:cubicBezTo>
                <a:lnTo>
                  <a:pt x="132" y="33"/>
                </a:lnTo>
                <a:close/>
                <a:moveTo>
                  <a:pt x="66" y="243"/>
                </a:moveTo>
                <a:cubicBezTo>
                  <a:pt x="62" y="243"/>
                  <a:pt x="59" y="240"/>
                  <a:pt x="59" y="236"/>
                </a:cubicBezTo>
                <a:cubicBezTo>
                  <a:pt x="59" y="232"/>
                  <a:pt x="62" y="229"/>
                  <a:pt x="66" y="229"/>
                </a:cubicBezTo>
                <a:cubicBezTo>
                  <a:pt x="70" y="229"/>
                  <a:pt x="73" y="232"/>
                  <a:pt x="73" y="236"/>
                </a:cubicBezTo>
                <a:cubicBezTo>
                  <a:pt x="73" y="240"/>
                  <a:pt x="70" y="243"/>
                  <a:pt x="66" y="243"/>
                </a:cubicBezTo>
                <a:close/>
                <a:moveTo>
                  <a:pt x="121" y="206"/>
                </a:moveTo>
                <a:cubicBezTo>
                  <a:pt x="11" y="206"/>
                  <a:pt x="11" y="206"/>
                  <a:pt x="11" y="206"/>
                </a:cubicBezTo>
                <a:cubicBezTo>
                  <a:pt x="11" y="30"/>
                  <a:pt x="11" y="30"/>
                  <a:pt x="11" y="30"/>
                </a:cubicBezTo>
                <a:cubicBezTo>
                  <a:pt x="121" y="30"/>
                  <a:pt x="121" y="30"/>
                  <a:pt x="121" y="30"/>
                </a:cubicBezTo>
                <a:lnTo>
                  <a:pt x="121" y="206"/>
                </a:lnTo>
                <a:close/>
              </a:path>
            </a:pathLst>
          </a:custGeom>
          <a:solidFill>
            <a:srgbClr val="262626">
              <a:alpha val="100000"/>
            </a:srgbClr>
          </a:solidFill>
          <a:ln w="9525">
            <a:noFill/>
          </a:ln>
        </p:spPr>
        <p:txBody>
          <a:bodyPr/>
          <a:p>
            <a:endParaRPr lang="zh-CN" altLang="en-US"/>
          </a:p>
        </p:txBody>
      </p:sp>
      <p:sp>
        <p:nvSpPr>
          <p:cNvPr id="7" name="椭圆 6"/>
          <p:cNvSpPr/>
          <p:nvPr/>
        </p:nvSpPr>
        <p:spPr>
          <a:xfrm>
            <a:off x="4875213" y="1239838"/>
            <a:ext cx="1103313" cy="1103313"/>
          </a:xfrm>
          <a:prstGeom prst="ellipse">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 name="椭圆 27"/>
          <p:cNvSpPr/>
          <p:nvPr/>
        </p:nvSpPr>
        <p:spPr>
          <a:xfrm>
            <a:off x="4411663" y="4576763"/>
            <a:ext cx="1103313" cy="1104900"/>
          </a:xfrm>
          <a:prstGeom prst="ellipse">
            <a:avLst/>
          </a:prstGeom>
          <a:solidFill>
            <a:srgbClr val="FBA4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6086" name="文本框 29"/>
          <p:cNvSpPr txBox="1"/>
          <p:nvPr/>
        </p:nvSpPr>
        <p:spPr>
          <a:xfrm>
            <a:off x="6205538" y="1373188"/>
            <a:ext cx="5697537" cy="5222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dirty="0">
                <a:solidFill>
                  <a:srgbClr val="000000"/>
                </a:solidFill>
                <a:latin typeface="黑体" panose="02010609060101010101" pitchFamily="49" charset="-122"/>
                <a:ea typeface="微软雅黑" panose="020B0503020204020204" pitchFamily="34" charset="-122"/>
                <a:sym typeface="黑体" panose="02010609060101010101" pitchFamily="49" charset="-122"/>
              </a:rPr>
              <a:t>1</a:t>
            </a:r>
            <a:r>
              <a:rPr lang="zh-CN" altLang="en-US" dirty="0">
                <a:solidFill>
                  <a:srgbClr val="000000"/>
                </a:solidFill>
                <a:latin typeface="黑体" panose="02010609060101010101" pitchFamily="49" charset="-122"/>
                <a:ea typeface="微软雅黑" panose="020B0503020204020204" pitchFamily="34" charset="-122"/>
                <a:sym typeface="黑体" panose="02010609060101010101" pitchFamily="49" charset="-122"/>
              </a:rPr>
              <a:t>、现场奖励</a:t>
            </a:r>
            <a:endParaRPr lang="zh-CN" altLang="en-US" dirty="0">
              <a:solidFill>
                <a:srgbClr val="000000"/>
              </a:solidFill>
              <a:latin typeface="黑体" panose="02010609060101010101" pitchFamily="49" charset="-122"/>
              <a:ea typeface="微软雅黑" panose="020B0503020204020204" pitchFamily="34" charset="-122"/>
              <a:sym typeface="黑体" panose="02010609060101010101" pitchFamily="49" charset="-122"/>
            </a:endParaRPr>
          </a:p>
        </p:txBody>
      </p:sp>
      <p:sp>
        <p:nvSpPr>
          <p:cNvPr id="46087" name="文本框 44"/>
          <p:cNvSpPr txBox="1"/>
          <p:nvPr/>
        </p:nvSpPr>
        <p:spPr>
          <a:xfrm>
            <a:off x="5614988" y="4921250"/>
            <a:ext cx="5697537"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dirty="0">
                <a:solidFill>
                  <a:srgbClr val="000000"/>
                </a:solidFill>
                <a:latin typeface="黑体" panose="02010609060101010101" pitchFamily="49" charset="-122"/>
                <a:ea typeface="微软雅黑" panose="020B0503020204020204" pitchFamily="34" charset="-122"/>
                <a:sym typeface="黑体" panose="02010609060101010101" pitchFamily="49" charset="-122"/>
              </a:rPr>
              <a:t>2</a:t>
            </a:r>
            <a:r>
              <a:rPr lang="zh-CN" altLang="en-US" dirty="0">
                <a:solidFill>
                  <a:srgbClr val="000000"/>
                </a:solidFill>
                <a:latin typeface="黑体" panose="02010609060101010101" pitchFamily="49" charset="-122"/>
                <a:ea typeface="微软雅黑" panose="020B0503020204020204" pitchFamily="34" charset="-122"/>
                <a:sym typeface="黑体" panose="02010609060101010101" pitchFamily="49" charset="-122"/>
              </a:rPr>
              <a:t>、心得分享</a:t>
            </a:r>
            <a:endParaRPr lang="zh-CN" altLang="en-US" dirty="0">
              <a:solidFill>
                <a:srgbClr val="000000"/>
              </a:solidFill>
              <a:latin typeface="黑体" panose="02010609060101010101" pitchFamily="49" charset="-122"/>
              <a:ea typeface="微软雅黑" panose="020B0503020204020204" pitchFamily="34" charset="-122"/>
              <a:sym typeface="黑体" panose="02010609060101010101" pitchFamily="49" charset="-122"/>
            </a:endParaRPr>
          </a:p>
        </p:txBody>
      </p:sp>
      <p:sp>
        <p:nvSpPr>
          <p:cNvPr id="46088" name="Freeform 238"/>
          <p:cNvSpPr>
            <a:spLocks noEditPoints="1"/>
          </p:cNvSpPr>
          <p:nvPr/>
        </p:nvSpPr>
        <p:spPr>
          <a:xfrm>
            <a:off x="5205413" y="1581150"/>
            <a:ext cx="515937" cy="515938"/>
          </a:xfrm>
          <a:custGeom>
            <a:avLst/>
            <a:gdLst/>
            <a:ahLst/>
            <a:cxnLst>
              <a:cxn ang="0">
                <a:pos x="963984334" y="828883060"/>
              </a:cxn>
              <a:cxn ang="0">
                <a:pos x="785063115" y="649961494"/>
              </a:cxn>
              <a:cxn ang="0">
                <a:pos x="715684876" y="653613189"/>
              </a:cxn>
              <a:cxn ang="0">
                <a:pos x="635353485" y="573279731"/>
              </a:cxn>
              <a:cxn ang="0">
                <a:pos x="606141896" y="131453359"/>
              </a:cxn>
              <a:cxn ang="0">
                <a:pos x="131453104" y="131453359"/>
              </a:cxn>
              <a:cxn ang="0">
                <a:pos x="131453104" y="609794766"/>
              </a:cxn>
              <a:cxn ang="0">
                <a:pos x="573278620" y="639006411"/>
              </a:cxn>
              <a:cxn ang="0">
                <a:pos x="649958324" y="715688174"/>
              </a:cxn>
              <a:cxn ang="0">
                <a:pos x="649958324" y="788716331"/>
              </a:cxn>
              <a:cxn ang="0">
                <a:pos x="828879543" y="963988114"/>
              </a:cxn>
              <a:cxn ang="0">
                <a:pos x="938424433" y="938428163"/>
              </a:cxn>
              <a:cxn ang="0">
                <a:pos x="963984334" y="828883060"/>
              </a:cxn>
              <a:cxn ang="0">
                <a:pos x="182572906" y="558674864"/>
              </a:cxn>
              <a:cxn ang="0">
                <a:pos x="182572906" y="182573260"/>
              </a:cxn>
              <a:cxn ang="0">
                <a:pos x="558671871" y="182573260"/>
              </a:cxn>
              <a:cxn ang="0">
                <a:pos x="558671871" y="558674864"/>
              </a:cxn>
              <a:cxn ang="0">
                <a:pos x="182572906" y="558674864"/>
              </a:cxn>
            </a:cxnLst>
            <a:pathLst>
              <a:path w="270" h="270">
                <a:moveTo>
                  <a:pt x="264" y="227"/>
                </a:moveTo>
                <a:cubicBezTo>
                  <a:pt x="215" y="178"/>
                  <a:pt x="215" y="178"/>
                  <a:pt x="215" y="178"/>
                </a:cubicBezTo>
                <a:cubicBezTo>
                  <a:pt x="211" y="174"/>
                  <a:pt x="203" y="175"/>
                  <a:pt x="196" y="179"/>
                </a:cubicBezTo>
                <a:cubicBezTo>
                  <a:pt x="174" y="157"/>
                  <a:pt x="174" y="157"/>
                  <a:pt x="174" y="157"/>
                </a:cubicBezTo>
                <a:cubicBezTo>
                  <a:pt x="202" y="121"/>
                  <a:pt x="199" y="69"/>
                  <a:pt x="166" y="36"/>
                </a:cubicBezTo>
                <a:cubicBezTo>
                  <a:pt x="130" y="0"/>
                  <a:pt x="72" y="0"/>
                  <a:pt x="36" y="36"/>
                </a:cubicBezTo>
                <a:cubicBezTo>
                  <a:pt x="0" y="72"/>
                  <a:pt x="0" y="131"/>
                  <a:pt x="36" y="167"/>
                </a:cubicBezTo>
                <a:cubicBezTo>
                  <a:pt x="69" y="200"/>
                  <a:pt x="121" y="202"/>
                  <a:pt x="157" y="175"/>
                </a:cubicBezTo>
                <a:cubicBezTo>
                  <a:pt x="178" y="196"/>
                  <a:pt x="178" y="196"/>
                  <a:pt x="178" y="196"/>
                </a:cubicBezTo>
                <a:cubicBezTo>
                  <a:pt x="174" y="204"/>
                  <a:pt x="174" y="211"/>
                  <a:pt x="178" y="216"/>
                </a:cubicBezTo>
                <a:cubicBezTo>
                  <a:pt x="227" y="264"/>
                  <a:pt x="227" y="264"/>
                  <a:pt x="227" y="264"/>
                </a:cubicBezTo>
                <a:cubicBezTo>
                  <a:pt x="233" y="270"/>
                  <a:pt x="246" y="267"/>
                  <a:pt x="257" y="257"/>
                </a:cubicBezTo>
                <a:cubicBezTo>
                  <a:pt x="267" y="247"/>
                  <a:pt x="270" y="233"/>
                  <a:pt x="264" y="227"/>
                </a:cubicBezTo>
                <a:close/>
                <a:moveTo>
                  <a:pt x="50" y="153"/>
                </a:moveTo>
                <a:cubicBezTo>
                  <a:pt x="21" y="124"/>
                  <a:pt x="21" y="78"/>
                  <a:pt x="50" y="50"/>
                </a:cubicBezTo>
                <a:cubicBezTo>
                  <a:pt x="78" y="22"/>
                  <a:pt x="124" y="22"/>
                  <a:pt x="153" y="50"/>
                </a:cubicBezTo>
                <a:cubicBezTo>
                  <a:pt x="181" y="78"/>
                  <a:pt x="181" y="124"/>
                  <a:pt x="153" y="153"/>
                </a:cubicBezTo>
                <a:cubicBezTo>
                  <a:pt x="124" y="181"/>
                  <a:pt x="78" y="181"/>
                  <a:pt x="50" y="153"/>
                </a:cubicBezTo>
                <a:close/>
              </a:path>
            </a:pathLst>
          </a:custGeom>
          <a:solidFill>
            <a:schemeClr val="bg1">
              <a:alpha val="100000"/>
            </a:schemeClr>
          </a:solidFill>
          <a:ln w="9525">
            <a:noFill/>
          </a:ln>
        </p:spPr>
        <p:txBody>
          <a:bodyPr/>
          <a:p>
            <a:endParaRPr lang="zh-CN" altLang="en-US"/>
          </a:p>
        </p:txBody>
      </p:sp>
      <p:sp>
        <p:nvSpPr>
          <p:cNvPr id="46089" name="Freeform 193"/>
          <p:cNvSpPr>
            <a:spLocks noEditPoints="1"/>
          </p:cNvSpPr>
          <p:nvPr/>
        </p:nvSpPr>
        <p:spPr>
          <a:xfrm>
            <a:off x="4792663" y="4914900"/>
            <a:ext cx="319087" cy="411163"/>
          </a:xfrm>
          <a:custGeom>
            <a:avLst/>
            <a:gdLst/>
            <a:ahLst/>
            <a:cxnLst>
              <a:cxn ang="0">
                <a:pos x="9147665" y="0"/>
              </a:cxn>
              <a:cxn ang="0">
                <a:pos x="0" y="15878723"/>
              </a:cxn>
              <a:cxn ang="0">
                <a:pos x="61747115" y="52171012"/>
              </a:cxn>
              <a:cxn ang="0">
                <a:pos x="73181318" y="70317910"/>
              </a:cxn>
              <a:cxn ang="0">
                <a:pos x="61747115" y="93001155"/>
              </a:cxn>
              <a:cxn ang="0">
                <a:pos x="0" y="113416226"/>
              </a:cxn>
              <a:cxn ang="0">
                <a:pos x="68608242" y="120220748"/>
              </a:cxn>
              <a:cxn ang="0">
                <a:pos x="70894780" y="145172167"/>
              </a:cxn>
              <a:cxn ang="0">
                <a:pos x="52599450" y="161050890"/>
              </a:cxn>
              <a:cxn ang="0">
                <a:pos x="52599450" y="181464456"/>
              </a:cxn>
              <a:cxn ang="0">
                <a:pos x="70894780" y="195075005"/>
              </a:cxn>
              <a:cxn ang="0">
                <a:pos x="68608242" y="220026424"/>
              </a:cxn>
              <a:cxn ang="0">
                <a:pos x="0" y="224562772"/>
              </a:cxn>
              <a:cxn ang="0">
                <a:pos x="61747115" y="247246017"/>
              </a:cxn>
              <a:cxn ang="0">
                <a:pos x="73181318" y="269929263"/>
              </a:cxn>
              <a:cxn ang="0">
                <a:pos x="61747115" y="290344334"/>
              </a:cxn>
              <a:cxn ang="0">
                <a:pos x="0" y="313027579"/>
              </a:cxn>
              <a:cxn ang="0">
                <a:pos x="68608242" y="317563927"/>
              </a:cxn>
              <a:cxn ang="0">
                <a:pos x="70894780" y="342515346"/>
              </a:cxn>
              <a:cxn ang="0">
                <a:pos x="52599450" y="358392563"/>
              </a:cxn>
              <a:cxn ang="0">
                <a:pos x="52599450" y="376539461"/>
              </a:cxn>
              <a:cxn ang="0">
                <a:pos x="70894780" y="392418184"/>
              </a:cxn>
              <a:cxn ang="0">
                <a:pos x="68608242" y="417369603"/>
              </a:cxn>
              <a:cxn ang="0">
                <a:pos x="0" y="424174125"/>
              </a:cxn>
              <a:cxn ang="0">
                <a:pos x="61747115" y="444589196"/>
              </a:cxn>
              <a:cxn ang="0">
                <a:pos x="73181318" y="467272442"/>
              </a:cxn>
              <a:cxn ang="0">
                <a:pos x="61747115" y="485419339"/>
              </a:cxn>
              <a:cxn ang="0">
                <a:pos x="0" y="510370758"/>
              </a:cxn>
              <a:cxn ang="0">
                <a:pos x="68608242" y="517175280"/>
              </a:cxn>
              <a:cxn ang="0">
                <a:pos x="70894780" y="542126699"/>
              </a:cxn>
              <a:cxn ang="0">
                <a:pos x="52599450" y="553467569"/>
              </a:cxn>
              <a:cxn ang="0">
                <a:pos x="2286538" y="605638581"/>
              </a:cxn>
              <a:cxn ang="0">
                <a:pos x="18295330" y="619249130"/>
              </a:cxn>
              <a:cxn ang="0">
                <a:pos x="477968130" y="612444609"/>
              </a:cxn>
              <a:cxn ang="0">
                <a:pos x="482542718" y="15878723"/>
              </a:cxn>
              <a:cxn ang="0">
                <a:pos x="471108515" y="0"/>
              </a:cxn>
              <a:cxn ang="0">
                <a:pos x="377343818" y="190538657"/>
              </a:cxn>
              <a:cxn ang="0">
                <a:pos x="370482691" y="206415875"/>
              </a:cxn>
              <a:cxn ang="0">
                <a:pos x="166946016" y="206415875"/>
              </a:cxn>
              <a:cxn ang="0">
                <a:pos x="162372940" y="190538657"/>
              </a:cxn>
              <a:cxn ang="0">
                <a:pos x="164659478" y="104342024"/>
              </a:cxn>
              <a:cxn ang="0">
                <a:pos x="363621564" y="97537503"/>
              </a:cxn>
              <a:cxn ang="0">
                <a:pos x="377343818" y="111146546"/>
              </a:cxn>
            </a:cxnLst>
            <a:pathLst>
              <a:path w="211" h="273">
                <a:moveTo>
                  <a:pt x="203" y="0"/>
                </a:moveTo>
                <a:lnTo>
                  <a:pt x="8" y="0"/>
                </a:lnTo>
                <a:lnTo>
                  <a:pt x="4" y="0"/>
                </a:lnTo>
                <a:lnTo>
                  <a:pt x="2" y="1"/>
                </a:lnTo>
                <a:lnTo>
                  <a:pt x="1" y="4"/>
                </a:lnTo>
                <a:lnTo>
                  <a:pt x="0" y="7"/>
                </a:lnTo>
                <a:lnTo>
                  <a:pt x="0" y="22"/>
                </a:lnTo>
                <a:lnTo>
                  <a:pt x="23" y="22"/>
                </a:lnTo>
                <a:lnTo>
                  <a:pt x="27" y="23"/>
                </a:lnTo>
                <a:lnTo>
                  <a:pt x="30" y="24"/>
                </a:lnTo>
                <a:lnTo>
                  <a:pt x="31" y="28"/>
                </a:lnTo>
                <a:lnTo>
                  <a:pt x="32" y="31"/>
                </a:lnTo>
                <a:lnTo>
                  <a:pt x="31" y="35"/>
                </a:lnTo>
                <a:lnTo>
                  <a:pt x="30" y="39"/>
                </a:lnTo>
                <a:lnTo>
                  <a:pt x="27" y="41"/>
                </a:lnTo>
                <a:lnTo>
                  <a:pt x="23" y="42"/>
                </a:lnTo>
                <a:lnTo>
                  <a:pt x="0" y="42"/>
                </a:lnTo>
                <a:lnTo>
                  <a:pt x="0" y="50"/>
                </a:lnTo>
                <a:lnTo>
                  <a:pt x="23" y="50"/>
                </a:lnTo>
                <a:lnTo>
                  <a:pt x="27" y="52"/>
                </a:lnTo>
                <a:lnTo>
                  <a:pt x="30" y="53"/>
                </a:lnTo>
                <a:lnTo>
                  <a:pt x="31" y="57"/>
                </a:lnTo>
                <a:lnTo>
                  <a:pt x="32" y="61"/>
                </a:lnTo>
                <a:lnTo>
                  <a:pt x="31" y="64"/>
                </a:lnTo>
                <a:lnTo>
                  <a:pt x="30" y="68"/>
                </a:lnTo>
                <a:lnTo>
                  <a:pt x="27" y="69"/>
                </a:lnTo>
                <a:lnTo>
                  <a:pt x="23" y="71"/>
                </a:lnTo>
                <a:lnTo>
                  <a:pt x="0" y="71"/>
                </a:lnTo>
                <a:lnTo>
                  <a:pt x="0" y="80"/>
                </a:lnTo>
                <a:lnTo>
                  <a:pt x="23" y="80"/>
                </a:lnTo>
                <a:lnTo>
                  <a:pt x="27" y="80"/>
                </a:lnTo>
                <a:lnTo>
                  <a:pt x="30" y="83"/>
                </a:lnTo>
                <a:lnTo>
                  <a:pt x="31" y="86"/>
                </a:lnTo>
                <a:lnTo>
                  <a:pt x="32" y="90"/>
                </a:lnTo>
                <a:lnTo>
                  <a:pt x="31" y="94"/>
                </a:lnTo>
                <a:lnTo>
                  <a:pt x="30" y="97"/>
                </a:lnTo>
                <a:lnTo>
                  <a:pt x="27" y="99"/>
                </a:lnTo>
                <a:lnTo>
                  <a:pt x="23" y="99"/>
                </a:lnTo>
                <a:lnTo>
                  <a:pt x="0" y="99"/>
                </a:lnTo>
                <a:lnTo>
                  <a:pt x="0" y="109"/>
                </a:lnTo>
                <a:lnTo>
                  <a:pt x="23" y="109"/>
                </a:lnTo>
                <a:lnTo>
                  <a:pt x="27" y="109"/>
                </a:lnTo>
                <a:lnTo>
                  <a:pt x="30" y="112"/>
                </a:lnTo>
                <a:lnTo>
                  <a:pt x="31" y="114"/>
                </a:lnTo>
                <a:lnTo>
                  <a:pt x="32" y="119"/>
                </a:lnTo>
                <a:lnTo>
                  <a:pt x="31" y="123"/>
                </a:lnTo>
                <a:lnTo>
                  <a:pt x="30" y="125"/>
                </a:lnTo>
                <a:lnTo>
                  <a:pt x="27" y="128"/>
                </a:lnTo>
                <a:lnTo>
                  <a:pt x="23" y="128"/>
                </a:lnTo>
                <a:lnTo>
                  <a:pt x="0" y="128"/>
                </a:lnTo>
                <a:lnTo>
                  <a:pt x="0" y="138"/>
                </a:lnTo>
                <a:lnTo>
                  <a:pt x="23" y="138"/>
                </a:lnTo>
                <a:lnTo>
                  <a:pt x="27" y="138"/>
                </a:lnTo>
                <a:lnTo>
                  <a:pt x="30" y="140"/>
                </a:lnTo>
                <a:lnTo>
                  <a:pt x="31" y="143"/>
                </a:lnTo>
                <a:lnTo>
                  <a:pt x="32" y="147"/>
                </a:lnTo>
                <a:lnTo>
                  <a:pt x="31" y="151"/>
                </a:lnTo>
                <a:lnTo>
                  <a:pt x="30" y="154"/>
                </a:lnTo>
                <a:lnTo>
                  <a:pt x="27" y="157"/>
                </a:lnTo>
                <a:lnTo>
                  <a:pt x="23" y="158"/>
                </a:lnTo>
                <a:lnTo>
                  <a:pt x="0" y="158"/>
                </a:lnTo>
                <a:lnTo>
                  <a:pt x="0" y="166"/>
                </a:lnTo>
                <a:lnTo>
                  <a:pt x="23" y="166"/>
                </a:lnTo>
                <a:lnTo>
                  <a:pt x="27" y="168"/>
                </a:lnTo>
                <a:lnTo>
                  <a:pt x="30" y="169"/>
                </a:lnTo>
                <a:lnTo>
                  <a:pt x="31" y="173"/>
                </a:lnTo>
                <a:lnTo>
                  <a:pt x="32" y="176"/>
                </a:lnTo>
                <a:lnTo>
                  <a:pt x="31" y="180"/>
                </a:lnTo>
                <a:lnTo>
                  <a:pt x="30" y="184"/>
                </a:lnTo>
                <a:lnTo>
                  <a:pt x="27" y="185"/>
                </a:lnTo>
                <a:lnTo>
                  <a:pt x="23" y="187"/>
                </a:lnTo>
                <a:lnTo>
                  <a:pt x="0" y="187"/>
                </a:lnTo>
                <a:lnTo>
                  <a:pt x="0" y="195"/>
                </a:lnTo>
                <a:lnTo>
                  <a:pt x="23" y="195"/>
                </a:lnTo>
                <a:lnTo>
                  <a:pt x="27" y="196"/>
                </a:lnTo>
                <a:lnTo>
                  <a:pt x="30" y="198"/>
                </a:lnTo>
                <a:lnTo>
                  <a:pt x="31" y="202"/>
                </a:lnTo>
                <a:lnTo>
                  <a:pt x="32" y="206"/>
                </a:lnTo>
                <a:lnTo>
                  <a:pt x="31" y="209"/>
                </a:lnTo>
                <a:lnTo>
                  <a:pt x="30" y="213"/>
                </a:lnTo>
                <a:lnTo>
                  <a:pt x="27" y="214"/>
                </a:lnTo>
                <a:lnTo>
                  <a:pt x="23" y="215"/>
                </a:lnTo>
                <a:lnTo>
                  <a:pt x="0" y="215"/>
                </a:lnTo>
                <a:lnTo>
                  <a:pt x="0" y="225"/>
                </a:lnTo>
                <a:lnTo>
                  <a:pt x="23" y="225"/>
                </a:lnTo>
                <a:lnTo>
                  <a:pt x="27" y="225"/>
                </a:lnTo>
                <a:lnTo>
                  <a:pt x="30" y="228"/>
                </a:lnTo>
                <a:lnTo>
                  <a:pt x="31" y="230"/>
                </a:lnTo>
                <a:lnTo>
                  <a:pt x="32" y="235"/>
                </a:lnTo>
                <a:lnTo>
                  <a:pt x="31" y="239"/>
                </a:lnTo>
                <a:lnTo>
                  <a:pt x="30" y="241"/>
                </a:lnTo>
                <a:lnTo>
                  <a:pt x="27" y="244"/>
                </a:lnTo>
                <a:lnTo>
                  <a:pt x="23" y="244"/>
                </a:lnTo>
                <a:lnTo>
                  <a:pt x="0" y="244"/>
                </a:lnTo>
                <a:lnTo>
                  <a:pt x="0" y="265"/>
                </a:lnTo>
                <a:lnTo>
                  <a:pt x="1" y="267"/>
                </a:lnTo>
                <a:lnTo>
                  <a:pt x="2" y="270"/>
                </a:lnTo>
                <a:lnTo>
                  <a:pt x="4" y="271"/>
                </a:lnTo>
                <a:lnTo>
                  <a:pt x="8" y="273"/>
                </a:lnTo>
                <a:lnTo>
                  <a:pt x="203" y="273"/>
                </a:lnTo>
                <a:lnTo>
                  <a:pt x="206" y="271"/>
                </a:lnTo>
                <a:lnTo>
                  <a:pt x="209" y="270"/>
                </a:lnTo>
                <a:lnTo>
                  <a:pt x="210" y="267"/>
                </a:lnTo>
                <a:lnTo>
                  <a:pt x="211" y="265"/>
                </a:lnTo>
                <a:lnTo>
                  <a:pt x="211" y="7"/>
                </a:lnTo>
                <a:lnTo>
                  <a:pt x="210" y="4"/>
                </a:lnTo>
                <a:lnTo>
                  <a:pt x="209" y="1"/>
                </a:lnTo>
                <a:lnTo>
                  <a:pt x="206" y="0"/>
                </a:lnTo>
                <a:lnTo>
                  <a:pt x="203" y="0"/>
                </a:lnTo>
                <a:close/>
                <a:moveTo>
                  <a:pt x="165" y="84"/>
                </a:moveTo>
                <a:lnTo>
                  <a:pt x="165" y="84"/>
                </a:lnTo>
                <a:lnTo>
                  <a:pt x="165" y="87"/>
                </a:lnTo>
                <a:lnTo>
                  <a:pt x="163" y="90"/>
                </a:lnTo>
                <a:lnTo>
                  <a:pt x="162" y="91"/>
                </a:lnTo>
                <a:lnTo>
                  <a:pt x="159" y="91"/>
                </a:lnTo>
                <a:lnTo>
                  <a:pt x="75" y="91"/>
                </a:lnTo>
                <a:lnTo>
                  <a:pt x="73" y="91"/>
                </a:lnTo>
                <a:lnTo>
                  <a:pt x="72" y="90"/>
                </a:lnTo>
                <a:lnTo>
                  <a:pt x="71" y="87"/>
                </a:lnTo>
                <a:lnTo>
                  <a:pt x="71" y="84"/>
                </a:lnTo>
                <a:lnTo>
                  <a:pt x="71" y="52"/>
                </a:lnTo>
                <a:lnTo>
                  <a:pt x="71" y="49"/>
                </a:lnTo>
                <a:lnTo>
                  <a:pt x="72" y="46"/>
                </a:lnTo>
                <a:lnTo>
                  <a:pt x="73" y="45"/>
                </a:lnTo>
                <a:lnTo>
                  <a:pt x="75" y="43"/>
                </a:lnTo>
                <a:lnTo>
                  <a:pt x="159" y="43"/>
                </a:lnTo>
                <a:lnTo>
                  <a:pt x="162" y="45"/>
                </a:lnTo>
                <a:lnTo>
                  <a:pt x="163" y="46"/>
                </a:lnTo>
                <a:lnTo>
                  <a:pt x="165" y="49"/>
                </a:lnTo>
                <a:lnTo>
                  <a:pt x="165" y="52"/>
                </a:lnTo>
                <a:lnTo>
                  <a:pt x="165" y="84"/>
                </a:lnTo>
                <a:close/>
              </a:path>
            </a:pathLst>
          </a:custGeom>
          <a:solidFill>
            <a:schemeClr val="bg1">
              <a:alpha val="100000"/>
            </a:schemeClr>
          </a:solidFill>
          <a:ln w="9525">
            <a:noFill/>
          </a:ln>
        </p:spPr>
        <p:txBody>
          <a:bodyPr/>
          <a:p>
            <a:endParaRPr lang="zh-CN" altLang="en-US"/>
          </a:p>
        </p:txBody>
      </p:sp>
      <p:sp>
        <p:nvSpPr>
          <p:cNvPr id="46090" name="Freeform 48"/>
          <p:cNvSpPr/>
          <p:nvPr/>
        </p:nvSpPr>
        <p:spPr>
          <a:xfrm>
            <a:off x="2319338" y="2894013"/>
            <a:ext cx="865187" cy="708025"/>
          </a:xfrm>
          <a:custGeom>
            <a:avLst/>
            <a:gdLst/>
            <a:ahLst/>
            <a:cxnLst>
              <a:cxn ang="0">
                <a:pos x="2147483646" y="745575024"/>
              </a:cxn>
              <a:cxn ang="0">
                <a:pos x="2147483646" y="948918157"/>
              </a:cxn>
              <a:cxn ang="0">
                <a:pos x="2147483646" y="677793979"/>
              </a:cxn>
              <a:cxn ang="0">
                <a:pos x="2147483646" y="203343133"/>
              </a:cxn>
              <a:cxn ang="0">
                <a:pos x="2147483646" y="542240123"/>
              </a:cxn>
              <a:cxn ang="0">
                <a:pos x="2147483646" y="135562089"/>
              </a:cxn>
              <a:cxn ang="0">
                <a:pos x="2147483646" y="0"/>
              </a:cxn>
              <a:cxn ang="0">
                <a:pos x="2147483646" y="135562089"/>
              </a:cxn>
              <a:cxn ang="0">
                <a:pos x="2147483646" y="406678034"/>
              </a:cxn>
              <a:cxn ang="0">
                <a:pos x="2147483646" y="948918157"/>
              </a:cxn>
              <a:cxn ang="0">
                <a:pos x="2147483646" y="1558939324"/>
              </a:cxn>
              <a:cxn ang="0">
                <a:pos x="2147483646" y="1830055269"/>
              </a:cxn>
              <a:cxn ang="0">
                <a:pos x="2147483646" y="1626712136"/>
              </a:cxn>
              <a:cxn ang="0">
                <a:pos x="1493700036" y="1152253058"/>
              </a:cxn>
              <a:cxn ang="0">
                <a:pos x="746854138" y="610021167"/>
              </a:cxn>
              <a:cxn ang="0">
                <a:pos x="407371239" y="610021167"/>
              </a:cxn>
              <a:cxn ang="0">
                <a:pos x="339474659" y="1152253058"/>
              </a:cxn>
              <a:cxn ang="0">
                <a:pos x="475267819" y="1694493181"/>
              </a:cxn>
              <a:cxn ang="0">
                <a:pos x="746854138" y="2147483646"/>
              </a:cxn>
              <a:cxn ang="0">
                <a:pos x="611060978" y="2147483646"/>
              </a:cxn>
              <a:cxn ang="0">
                <a:pos x="339474659" y="2147483646"/>
              </a:cxn>
              <a:cxn ang="0">
                <a:pos x="543164399" y="2147483646"/>
              </a:cxn>
              <a:cxn ang="0">
                <a:pos x="882639058" y="2147483646"/>
              </a:cxn>
              <a:cxn ang="0">
                <a:pos x="1425803456" y="2147483646"/>
              </a:cxn>
              <a:cxn ang="0">
                <a:pos x="814750718" y="2147483646"/>
              </a:cxn>
              <a:cxn ang="0">
                <a:pos x="1290018537" y="2147483646"/>
              </a:cxn>
              <a:cxn ang="0">
                <a:pos x="1833182935" y="2147483646"/>
              </a:cxn>
              <a:cxn ang="0">
                <a:pos x="1833182935" y="2147483646"/>
              </a:cxn>
              <a:cxn ang="0">
                <a:pos x="746854138" y="2147483646"/>
              </a:cxn>
              <a:cxn ang="0">
                <a:pos x="0" y="2147483646"/>
              </a:cxn>
              <a:cxn ang="0">
                <a:pos x="1154225377" y="2147483646"/>
              </a:cxn>
              <a:cxn ang="0">
                <a:pos x="2147483646" y="2147483646"/>
              </a:cxn>
              <a:cxn ang="0">
                <a:pos x="2147483646" y="2147483646"/>
              </a:cxn>
              <a:cxn ang="0">
                <a:pos x="2147483646" y="2147483646"/>
              </a:cxn>
              <a:cxn ang="0">
                <a:pos x="2147483646" y="2147483646"/>
              </a:cxn>
              <a:cxn ang="0">
                <a:pos x="2147483646" y="2147483646"/>
              </a:cxn>
              <a:cxn ang="0">
                <a:pos x="2147483646" y="1558939324"/>
              </a:cxn>
              <a:cxn ang="0">
                <a:pos x="2147483646" y="745575024"/>
              </a:cxn>
            </a:cxnLst>
            <a:pathLst>
              <a:path w="105" h="86">
                <a:moveTo>
                  <a:pt x="105" y="11"/>
                </a:moveTo>
                <a:lnTo>
                  <a:pt x="105" y="11"/>
                </a:lnTo>
                <a:lnTo>
                  <a:pt x="101" y="13"/>
                </a:lnTo>
                <a:lnTo>
                  <a:pt x="93" y="14"/>
                </a:lnTo>
                <a:lnTo>
                  <a:pt x="95" y="13"/>
                </a:lnTo>
                <a:lnTo>
                  <a:pt x="98" y="10"/>
                </a:lnTo>
                <a:lnTo>
                  <a:pt x="101" y="6"/>
                </a:lnTo>
                <a:lnTo>
                  <a:pt x="102" y="3"/>
                </a:lnTo>
                <a:lnTo>
                  <a:pt x="95" y="6"/>
                </a:lnTo>
                <a:lnTo>
                  <a:pt x="89" y="8"/>
                </a:lnTo>
                <a:lnTo>
                  <a:pt x="85" y="4"/>
                </a:lnTo>
                <a:lnTo>
                  <a:pt x="82" y="2"/>
                </a:lnTo>
                <a:lnTo>
                  <a:pt x="78" y="1"/>
                </a:lnTo>
                <a:lnTo>
                  <a:pt x="73" y="0"/>
                </a:lnTo>
                <a:lnTo>
                  <a:pt x="69" y="1"/>
                </a:lnTo>
                <a:lnTo>
                  <a:pt x="65" y="2"/>
                </a:lnTo>
                <a:lnTo>
                  <a:pt x="61" y="4"/>
                </a:lnTo>
                <a:lnTo>
                  <a:pt x="58" y="6"/>
                </a:lnTo>
                <a:lnTo>
                  <a:pt x="56" y="11"/>
                </a:lnTo>
                <a:lnTo>
                  <a:pt x="54" y="14"/>
                </a:lnTo>
                <a:lnTo>
                  <a:pt x="53" y="18"/>
                </a:lnTo>
                <a:lnTo>
                  <a:pt x="53" y="23"/>
                </a:lnTo>
                <a:lnTo>
                  <a:pt x="53" y="27"/>
                </a:lnTo>
                <a:lnTo>
                  <a:pt x="47" y="27"/>
                </a:lnTo>
                <a:lnTo>
                  <a:pt x="41" y="26"/>
                </a:lnTo>
                <a:lnTo>
                  <a:pt x="34" y="24"/>
                </a:lnTo>
                <a:lnTo>
                  <a:pt x="27" y="21"/>
                </a:lnTo>
                <a:lnTo>
                  <a:pt x="22" y="17"/>
                </a:lnTo>
                <a:lnTo>
                  <a:pt x="17" y="14"/>
                </a:lnTo>
                <a:lnTo>
                  <a:pt x="11" y="9"/>
                </a:lnTo>
                <a:lnTo>
                  <a:pt x="7" y="4"/>
                </a:lnTo>
                <a:lnTo>
                  <a:pt x="6" y="9"/>
                </a:lnTo>
                <a:lnTo>
                  <a:pt x="5" y="13"/>
                </a:lnTo>
                <a:lnTo>
                  <a:pt x="5" y="17"/>
                </a:lnTo>
                <a:lnTo>
                  <a:pt x="6" y="22"/>
                </a:lnTo>
                <a:lnTo>
                  <a:pt x="7" y="25"/>
                </a:lnTo>
                <a:lnTo>
                  <a:pt x="9" y="28"/>
                </a:lnTo>
                <a:lnTo>
                  <a:pt x="11" y="32"/>
                </a:lnTo>
                <a:lnTo>
                  <a:pt x="13" y="34"/>
                </a:lnTo>
                <a:lnTo>
                  <a:pt x="9" y="34"/>
                </a:lnTo>
                <a:lnTo>
                  <a:pt x="7" y="33"/>
                </a:lnTo>
                <a:lnTo>
                  <a:pt x="5" y="32"/>
                </a:lnTo>
                <a:lnTo>
                  <a:pt x="5" y="37"/>
                </a:lnTo>
                <a:lnTo>
                  <a:pt x="8" y="44"/>
                </a:lnTo>
                <a:lnTo>
                  <a:pt x="10" y="46"/>
                </a:lnTo>
                <a:lnTo>
                  <a:pt x="13" y="48"/>
                </a:lnTo>
                <a:lnTo>
                  <a:pt x="17" y="50"/>
                </a:lnTo>
                <a:lnTo>
                  <a:pt x="21" y="52"/>
                </a:lnTo>
                <a:lnTo>
                  <a:pt x="17" y="53"/>
                </a:lnTo>
                <a:lnTo>
                  <a:pt x="12" y="53"/>
                </a:lnTo>
                <a:lnTo>
                  <a:pt x="14" y="58"/>
                </a:lnTo>
                <a:lnTo>
                  <a:pt x="19" y="62"/>
                </a:lnTo>
                <a:lnTo>
                  <a:pt x="24" y="66"/>
                </a:lnTo>
                <a:lnTo>
                  <a:pt x="27" y="68"/>
                </a:lnTo>
                <a:lnTo>
                  <a:pt x="32" y="68"/>
                </a:lnTo>
                <a:lnTo>
                  <a:pt x="27" y="71"/>
                </a:lnTo>
                <a:lnTo>
                  <a:pt x="20" y="74"/>
                </a:lnTo>
                <a:lnTo>
                  <a:pt x="11" y="76"/>
                </a:lnTo>
                <a:lnTo>
                  <a:pt x="6" y="77"/>
                </a:lnTo>
                <a:lnTo>
                  <a:pt x="0" y="76"/>
                </a:lnTo>
                <a:lnTo>
                  <a:pt x="8" y="81"/>
                </a:lnTo>
                <a:lnTo>
                  <a:pt x="17" y="84"/>
                </a:lnTo>
                <a:lnTo>
                  <a:pt x="25" y="85"/>
                </a:lnTo>
                <a:lnTo>
                  <a:pt x="34" y="86"/>
                </a:lnTo>
                <a:lnTo>
                  <a:pt x="41" y="86"/>
                </a:lnTo>
                <a:lnTo>
                  <a:pt x="47" y="85"/>
                </a:lnTo>
                <a:lnTo>
                  <a:pt x="59" y="81"/>
                </a:lnTo>
                <a:lnTo>
                  <a:pt x="69" y="75"/>
                </a:lnTo>
                <a:lnTo>
                  <a:pt x="79" y="68"/>
                </a:lnTo>
                <a:lnTo>
                  <a:pt x="86" y="58"/>
                </a:lnTo>
                <a:lnTo>
                  <a:pt x="92" y="48"/>
                </a:lnTo>
                <a:lnTo>
                  <a:pt x="95" y="36"/>
                </a:lnTo>
                <a:lnTo>
                  <a:pt x="96" y="29"/>
                </a:lnTo>
                <a:lnTo>
                  <a:pt x="96" y="23"/>
                </a:lnTo>
                <a:lnTo>
                  <a:pt x="101" y="17"/>
                </a:lnTo>
                <a:lnTo>
                  <a:pt x="105" y="11"/>
                </a:lnTo>
                <a:close/>
              </a:path>
            </a:pathLst>
          </a:custGeom>
          <a:solidFill>
            <a:srgbClr val="262626">
              <a:alpha val="100000"/>
            </a:srgbClr>
          </a:solidFill>
          <a:ln w="9525">
            <a:noFill/>
          </a:ln>
        </p:spPr>
        <p:txBody>
          <a:bodyPr/>
          <a:p>
            <a:endParaRPr lang="zh-CN" altLang="en-US"/>
          </a:p>
        </p:txBody>
      </p:sp>
      <p:sp>
        <p:nvSpPr>
          <p:cNvPr id="46091" name="文本框 29"/>
          <p:cNvSpPr txBox="1"/>
          <p:nvPr/>
        </p:nvSpPr>
        <p:spPr>
          <a:xfrm>
            <a:off x="4968875" y="314325"/>
            <a:ext cx="5697538" cy="5222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dirty="0">
                <a:solidFill>
                  <a:srgbClr val="000000"/>
                </a:solidFill>
                <a:latin typeface="黑体" panose="02010609060101010101" pitchFamily="49" charset="-122"/>
                <a:ea typeface="微软雅黑" panose="020B0503020204020204" pitchFamily="34" charset="-122"/>
                <a:sym typeface="黑体" panose="02010609060101010101" pitchFamily="49" charset="-122"/>
              </a:rPr>
              <a:t>奖励类</a:t>
            </a:r>
            <a:endParaRPr lang="zh-CN" altLang="en-US" dirty="0">
              <a:solidFill>
                <a:srgbClr val="000000"/>
              </a:solidFill>
              <a:latin typeface="黑体" panose="02010609060101010101" pitchFamily="49" charset="-122"/>
              <a:ea typeface="微软雅黑" panose="020B0503020204020204" pitchFamily="34" charset="-122"/>
              <a:sym typeface="黑体" panose="02010609060101010101" pitchFamily="49" charset="-122"/>
            </a:endParaRPr>
          </a:p>
        </p:txBody>
      </p:sp>
      <p:sp>
        <p:nvSpPr>
          <p:cNvPr id="46092" name="文本框 28"/>
          <p:cNvSpPr txBox="1"/>
          <p:nvPr/>
        </p:nvSpPr>
        <p:spPr>
          <a:xfrm>
            <a:off x="5978525" y="2170113"/>
            <a:ext cx="5776913" cy="1753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b="1" dirty="0">
                <a:solidFill>
                  <a:srgbClr val="0070C0"/>
                </a:solidFill>
                <a:latin typeface="微软雅黑" panose="020B0503020204020204" pitchFamily="34" charset="-122"/>
                <a:ea typeface="微软雅黑" panose="020B0503020204020204" pitchFamily="34" charset="-122"/>
              </a:rPr>
              <a:t> 可根据团队徒步的时间</a:t>
            </a:r>
            <a:r>
              <a:rPr lang="zh-CN" altLang="en-US" sz="1800" b="1" dirty="0">
                <a:solidFill>
                  <a:srgbClr val="0070C0"/>
                </a:solidFill>
                <a:latin typeface="微软雅黑" panose="020B0503020204020204" pitchFamily="34" charset="-122"/>
                <a:ea typeface="微软雅黑" panose="020B0503020204020204" pitchFamily="34" charset="-122"/>
                <a:sym typeface="黑体" panose="02010609060101010101" pitchFamily="49" charset="-122"/>
              </a:rPr>
              <a:t>设定比赛奖励</a:t>
            </a:r>
            <a:endParaRPr lang="en-US" altLang="zh-CN" sz="1800" b="1" dirty="0">
              <a:solidFill>
                <a:srgbClr val="0070C0"/>
              </a:solidFill>
              <a:latin typeface="微软雅黑" panose="020B0503020204020204" pitchFamily="34" charset="-122"/>
              <a:ea typeface="微软雅黑" panose="020B0503020204020204" pitchFamily="34" charset="-122"/>
              <a:sym typeface="黑体" panose="02010609060101010101" pitchFamily="49" charset="-122"/>
            </a:endParaRPr>
          </a:p>
          <a:p>
            <a:pPr marL="0" lvl="0" indent="0" eaLnBrk="1" hangingPunct="1">
              <a:lnSpc>
                <a:spcPct val="15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                 一等奖 一名        </a:t>
            </a:r>
            <a:endPar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5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                  二等奖 三名       </a:t>
            </a:r>
            <a:endPar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5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                  三等奖 五名      </a:t>
            </a:r>
            <a:endPar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p:txBody>
      </p:sp>
      <p:sp>
        <p:nvSpPr>
          <p:cNvPr id="46093" name="文本框 43"/>
          <p:cNvSpPr txBox="1"/>
          <p:nvPr/>
        </p:nvSpPr>
        <p:spPr>
          <a:xfrm>
            <a:off x="5978525" y="5681663"/>
            <a:ext cx="5260975" cy="4587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由领队队长及队员进行徒步收获交流</a:t>
            </a:r>
            <a:endPar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图片 20" descr="E:\2018年客户\方案客户\4月2天-乾玺-45人（沙盘+户外徒步）\参考资料\f59e63b69fe8ffa47b56bfc5b42123a5.jpgf59e63b69fe8ffa47b56bfc5b42123a5"/>
          <p:cNvPicPr>
            <a:picLocks noChangeAspect="1"/>
          </p:cNvPicPr>
          <p:nvPr/>
        </p:nvPicPr>
        <p:blipFill>
          <a:blip r:embed="rId1"/>
          <a:stretch>
            <a:fillRect/>
          </a:stretch>
        </p:blipFill>
        <p:spPr>
          <a:xfrm>
            <a:off x="-3175" y="3175"/>
            <a:ext cx="12231688" cy="6854825"/>
          </a:xfrm>
          <a:prstGeom prst="rect">
            <a:avLst/>
          </a:prstGeom>
          <a:noFill/>
          <a:ln w="9525">
            <a:noFill/>
          </a:ln>
        </p:spPr>
      </p:pic>
      <p:sp>
        <p:nvSpPr>
          <p:cNvPr id="48131" name="文本框 29"/>
          <p:cNvSpPr txBox="1"/>
          <p:nvPr/>
        </p:nvSpPr>
        <p:spPr>
          <a:xfrm>
            <a:off x="2317750" y="1473835"/>
            <a:ext cx="7589838" cy="6451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dist" eaLnBrk="1" hangingPunct="1">
              <a:lnSpc>
                <a:spcPct val="100000"/>
              </a:lnSpc>
              <a:spcBef>
                <a:spcPct val="0"/>
              </a:spcBef>
              <a:buNone/>
            </a:pPr>
            <a:r>
              <a:rPr lang="en-US" altLang="zh-CN" sz="3600" dirty="0">
                <a:solidFill>
                  <a:schemeClr val="bg1"/>
                </a:solidFill>
                <a:latin typeface="黑体" panose="02010609060101010101" pitchFamily="49" charset="-122"/>
                <a:ea typeface="微软雅黑" panose="020B0503020204020204" pitchFamily="34" charset="-122"/>
                <a:sym typeface="黑体" panose="02010609060101010101" pitchFamily="49" charset="-122"/>
              </a:rPr>
              <a:t>“2020</a:t>
            </a:r>
            <a:r>
              <a:rPr lang="zh-CN" altLang="en-US" sz="3600" dirty="0">
                <a:solidFill>
                  <a:schemeClr val="bg1"/>
                </a:solidFill>
                <a:latin typeface="黑体" panose="02010609060101010101" pitchFamily="49" charset="-122"/>
                <a:ea typeface="微软雅黑" panose="020B0503020204020204" pitchFamily="34" charset="-122"/>
                <a:sym typeface="黑体" panose="02010609060101010101" pitchFamily="49" charset="-122"/>
              </a:rPr>
              <a:t>户外徒步活动</a:t>
            </a:r>
            <a:r>
              <a:rPr lang="en-US" altLang="zh-CN" sz="3600" dirty="0">
                <a:solidFill>
                  <a:schemeClr val="bg1"/>
                </a:solidFill>
                <a:latin typeface="黑体" panose="02010609060101010101" pitchFamily="49" charset="-122"/>
                <a:ea typeface="微软雅黑" panose="020B0503020204020204" pitchFamily="34" charset="-122"/>
                <a:sym typeface="黑体" panose="02010609060101010101" pitchFamily="49" charset="-122"/>
              </a:rPr>
              <a:t>”</a:t>
            </a:r>
            <a:r>
              <a:rPr lang="zh-CN" altLang="en-US" sz="3600" dirty="0">
                <a:solidFill>
                  <a:schemeClr val="bg1"/>
                </a:solidFill>
                <a:latin typeface="黑体" panose="02010609060101010101" pitchFamily="49" charset="-122"/>
                <a:ea typeface="微软雅黑" panose="020B0503020204020204" pitchFamily="34" charset="-122"/>
                <a:sym typeface="黑体" panose="02010609060101010101" pitchFamily="49" charset="-122"/>
              </a:rPr>
              <a:t>摄影大赛</a:t>
            </a:r>
            <a:endParaRPr lang="zh-CN" altLang="en-US" sz="3600" dirty="0">
              <a:solidFill>
                <a:schemeClr val="bg1"/>
              </a:solidFill>
              <a:latin typeface="黑体" panose="02010609060101010101" pitchFamily="49" charset="-122"/>
              <a:ea typeface="微软雅黑" panose="020B0503020204020204" pitchFamily="34" charset="-122"/>
              <a:sym typeface="黑体" panose="02010609060101010101" pitchFamily="49" charset="-122"/>
            </a:endParaRPr>
          </a:p>
        </p:txBody>
      </p:sp>
      <p:grpSp>
        <p:nvGrpSpPr>
          <p:cNvPr id="48132" name="组合 25"/>
          <p:cNvGrpSpPr/>
          <p:nvPr/>
        </p:nvGrpSpPr>
        <p:grpSpPr>
          <a:xfrm>
            <a:off x="0" y="107950"/>
            <a:ext cx="1219200" cy="1108075"/>
            <a:chOff x="734875" y="318966"/>
            <a:chExt cx="914273" cy="830997"/>
          </a:xfrm>
        </p:grpSpPr>
        <p:sp>
          <p:nvSpPr>
            <p:cNvPr id="18" name="矩形 17"/>
            <p:cNvSpPr/>
            <p:nvPr/>
          </p:nvSpPr>
          <p:spPr>
            <a:xfrm>
              <a:off x="944396" y="484451"/>
              <a:ext cx="498803" cy="500027"/>
            </a:xfrm>
            <a:prstGeom prst="rect">
              <a:avLst/>
            </a:prstGeom>
            <a:solidFill>
              <a:srgbClr val="1F8A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8135" name="TextBox 20"/>
            <p:cNvSpPr txBox="1"/>
            <p:nvPr/>
          </p:nvSpPr>
          <p:spPr>
            <a:xfrm>
              <a:off x="734875" y="318966"/>
              <a:ext cx="914273" cy="83099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grpSp>
      <p:sp>
        <p:nvSpPr>
          <p:cNvPr id="48133" name="TextBox 21"/>
          <p:cNvSpPr txBox="1"/>
          <p:nvPr/>
        </p:nvSpPr>
        <p:spPr>
          <a:xfrm>
            <a:off x="279400" y="461963"/>
            <a:ext cx="3214688" cy="400050"/>
          </a:xfrm>
          <a:prstGeom prst="rect">
            <a:avLst/>
          </a:prstGeom>
          <a:noFill/>
          <a:ln w="9525">
            <a:noFill/>
          </a:ln>
        </p:spPr>
        <p:txBody>
          <a:bodyPr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800" b="1" dirty="0">
                <a:solidFill>
                  <a:schemeClr val="bg1"/>
                </a:solidFill>
                <a:latin typeface="微软雅黑" panose="020B0503020204020204" pitchFamily="34" charset="-122"/>
                <a:ea typeface="微软雅黑" panose="020B0503020204020204" pitchFamily="34" charset="-122"/>
              </a:rPr>
              <a:t>穿插奖励活动</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图片 19"/>
          <p:cNvPicPr>
            <a:picLocks noChangeAspect="1"/>
          </p:cNvPicPr>
          <p:nvPr/>
        </p:nvPicPr>
        <p:blipFill>
          <a:blip r:embed="rId1"/>
          <a:stretch>
            <a:fillRect/>
          </a:stretch>
        </p:blipFill>
        <p:spPr>
          <a:xfrm>
            <a:off x="2063750" y="0"/>
            <a:ext cx="10285413" cy="6858000"/>
          </a:xfrm>
          <a:prstGeom prst="rect">
            <a:avLst/>
          </a:prstGeom>
          <a:noFill/>
          <a:ln w="9525">
            <a:noFill/>
          </a:ln>
        </p:spPr>
      </p:pic>
      <p:sp>
        <p:nvSpPr>
          <p:cNvPr id="6" name="矩形 5"/>
          <p:cNvSpPr/>
          <p:nvPr/>
        </p:nvSpPr>
        <p:spPr>
          <a:xfrm>
            <a:off x="1800225" y="0"/>
            <a:ext cx="3308350" cy="6858000"/>
          </a:xfrm>
          <a:prstGeom prst="rect">
            <a:avLst/>
          </a:prstGeom>
          <a:solidFill>
            <a:srgbClr val="C6E6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0" y="0"/>
            <a:ext cx="5495925" cy="6858000"/>
          </a:xfrm>
          <a:prstGeom prst="rect">
            <a:avLst/>
          </a:prstGeom>
          <a:pattFill prst="ltDnDiag">
            <a:fgClr>
              <a:srgbClr val="74B230"/>
            </a:fgClr>
            <a:bgClr>
              <a:srgbClr val="3B8B25"/>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文本框 12"/>
          <p:cNvSpPr txBox="1"/>
          <p:nvPr/>
        </p:nvSpPr>
        <p:spPr>
          <a:xfrm>
            <a:off x="291016" y="452670"/>
            <a:ext cx="2299939" cy="1250414"/>
          </a:xfrm>
          <a:prstGeom prst="rect">
            <a:avLst/>
          </a:prstGeom>
          <a:noFill/>
        </p:spPr>
        <p:txBody>
          <a:bodyPr lIns="0" tIns="0" rIns="0" bIns="0" anchor="ctr"/>
          <a:lstStyle/>
          <a:p>
            <a:pPr marR="0" algn="ctr" defTabSz="914400" eaLnBrk="1" hangingPunct="1">
              <a:buClrTx/>
              <a:buSzTx/>
              <a:buFont typeface="Arial" panose="020B0604020202020204" pitchFamily="34" charset="0"/>
              <a:defRPr/>
            </a:pPr>
            <a:r>
              <a:rPr kumimoji="0" lang="zh-CN" altLang="en-US" sz="7200" kern="1200" cap="none" spc="0" normalizeH="0" baseline="0" noProof="0" dirty="0">
                <a:ln w="3175">
                  <a:solidFill>
                    <a:srgbClr val="92D050"/>
                  </a:solidFill>
                </a:ln>
                <a:solidFill>
                  <a:schemeClr val="bg1"/>
                </a:solidFill>
                <a:latin typeface="华文隶书" panose="02010800040101010101" pitchFamily="2" charset="-122"/>
                <a:ea typeface="华文隶书" panose="02010800040101010101" pitchFamily="2" charset="-122"/>
                <a:cs typeface="+mn-cs"/>
              </a:rPr>
              <a:t>行走</a:t>
            </a:r>
            <a:endParaRPr kumimoji="0" lang="zh-CN" altLang="en-US" sz="7200" kern="1200" cap="none" spc="0" normalizeH="0" baseline="0" noProof="0" dirty="0">
              <a:ln w="3175">
                <a:solidFill>
                  <a:srgbClr val="92D050"/>
                </a:solidFill>
              </a:ln>
              <a:solidFill>
                <a:schemeClr val="bg1"/>
              </a:solidFill>
              <a:latin typeface="华文隶书" panose="02010800040101010101" pitchFamily="2" charset="-122"/>
              <a:ea typeface="华文隶书" panose="02010800040101010101" pitchFamily="2" charset="-122"/>
              <a:cs typeface="+mn-cs"/>
            </a:endParaRPr>
          </a:p>
        </p:txBody>
      </p:sp>
      <p:sp>
        <p:nvSpPr>
          <p:cNvPr id="34830" name="文本框 13"/>
          <p:cNvSpPr txBox="1">
            <a:spLocks noChangeArrowheads="1"/>
          </p:cNvSpPr>
          <p:nvPr/>
        </p:nvSpPr>
        <p:spPr bwMode="auto">
          <a:xfrm>
            <a:off x="2252663" y="593725"/>
            <a:ext cx="1927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0" dirty="0">
                <a:ln>
                  <a:noFill/>
                </a:ln>
                <a:solidFill>
                  <a:schemeClr val="bg1">
                    <a:lumMod val="95000"/>
                  </a:schemeClr>
                </a:solidFill>
                <a:effectLst/>
                <a:uLnTx/>
                <a:uFillTx/>
                <a:latin typeface="Berlin Sans FB Demi" pitchFamily="34" charset="0"/>
                <a:ea typeface="华文隶书" panose="02010800040101010101" pitchFamily="2" charset="-122"/>
                <a:cs typeface="Arial" panose="020B0604020202020204" pitchFamily="34" charset="0"/>
              </a:rPr>
              <a:t>POWER</a:t>
            </a:r>
            <a:endParaRPr kumimoji="0" lang="zh-CN" altLang="en-US" sz="3200" b="0" i="0" u="none" strike="noStrike" kern="1200" cap="none" spc="0" normalizeH="0" baseline="0" noProof="0" dirty="0">
              <a:ln>
                <a:noFill/>
              </a:ln>
              <a:solidFill>
                <a:schemeClr val="bg1">
                  <a:lumMod val="95000"/>
                </a:schemeClr>
              </a:solidFill>
              <a:effectLst/>
              <a:uLnTx/>
              <a:uFillTx/>
              <a:latin typeface="Berlin Sans FB Demi" pitchFamily="34" charset="0"/>
              <a:ea typeface="华文隶书" panose="02010800040101010101" pitchFamily="2" charset="-122"/>
              <a:cs typeface="Arial" panose="020B0604020202020204" pitchFamily="34" charset="0"/>
            </a:endParaRPr>
          </a:p>
        </p:txBody>
      </p:sp>
      <p:sp>
        <p:nvSpPr>
          <p:cNvPr id="34831" name="文本框 14"/>
          <p:cNvSpPr txBox="1"/>
          <p:nvPr/>
        </p:nvSpPr>
        <p:spPr>
          <a:xfrm>
            <a:off x="2214563" y="982663"/>
            <a:ext cx="1925637" cy="5857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dirty="0">
                <a:solidFill>
                  <a:schemeClr val="bg1"/>
                </a:solidFill>
                <a:latin typeface="Arial" panose="020B0604020202020204" pitchFamily="34" charset="0"/>
                <a:ea typeface="华文隶书" panose="02010800040101010101" pitchFamily="2" charset="-122"/>
              </a:rPr>
              <a:t>的力量</a:t>
            </a:r>
            <a:endParaRPr lang="zh-CN" altLang="en-US" sz="3200" dirty="0">
              <a:solidFill>
                <a:schemeClr val="bg1"/>
              </a:solidFill>
              <a:latin typeface="Arial" panose="020B0604020202020204" pitchFamily="34" charset="0"/>
              <a:ea typeface="华文隶书" panose="02010800040101010101" pitchFamily="2" charset="-122"/>
            </a:endParaRPr>
          </a:p>
        </p:txBody>
      </p:sp>
      <p:sp>
        <p:nvSpPr>
          <p:cNvPr id="34832" name="文本框 15"/>
          <p:cNvSpPr txBox="1">
            <a:spLocks noChangeArrowheads="1"/>
          </p:cNvSpPr>
          <p:nvPr/>
        </p:nvSpPr>
        <p:spPr bwMode="auto">
          <a:xfrm>
            <a:off x="142875" y="1797050"/>
            <a:ext cx="549592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rPr>
              <a:t>生命本是一场盛装的远行</a:t>
            </a:r>
            <a:endParaRPr kumimoji="0" lang="en-US" altLang="zh-CN"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rPr>
              <a:t>而远行亦非身体的奔波</a:t>
            </a:r>
            <a:endParaRPr kumimoji="0" lang="en-US" altLang="zh-CN"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rPr>
              <a:t>远行是 带爱的前行</a:t>
            </a:r>
            <a:endParaRPr kumimoji="0" lang="en-US" altLang="zh-CN"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rPr>
              <a:t>远行是 蓄势的开拓</a:t>
            </a:r>
            <a:endParaRPr kumimoji="0" lang="en-US" altLang="zh-CN"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2800" b="0"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rPr>
              <a:t>双脚从未止步</a:t>
            </a:r>
            <a:endParaRPr kumimoji="0" lang="en-US" altLang="zh-CN" sz="2935" b="1"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rPr>
              <a:t>只因心中有了丈量梦想的尺度</a:t>
            </a:r>
            <a:endParaRPr kumimoji="0" lang="en-US" altLang="zh-CN" sz="2935" b="1"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Arial" panose="020B0604020202020204" pitchFamily="34" charset="0"/>
            </a:endParaRPr>
          </a:p>
        </p:txBody>
      </p:sp>
    </p:spTree>
  </p:cSld>
  <p:clrMapOvr>
    <a:masterClrMapping/>
  </p:clrMapOvr>
  <p:transition spd="slow" advClick="0" advTm="17000">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7410" name="图片 9"/>
          <p:cNvPicPr>
            <a:picLocks noChangeAspect="1"/>
          </p:cNvPicPr>
          <p:nvPr/>
        </p:nvPicPr>
        <p:blipFill>
          <a:blip r:embed="rId1"/>
          <a:stretch>
            <a:fillRect/>
          </a:stretch>
        </p:blipFill>
        <p:spPr>
          <a:xfrm>
            <a:off x="46038" y="-20637"/>
            <a:ext cx="9345612" cy="6878637"/>
          </a:xfrm>
          <a:prstGeom prst="rect">
            <a:avLst/>
          </a:prstGeom>
          <a:noFill/>
          <a:ln w="9525">
            <a:noFill/>
          </a:ln>
        </p:spPr>
      </p:pic>
      <p:sp>
        <p:nvSpPr>
          <p:cNvPr id="19" name="矩形 18"/>
          <p:cNvSpPr/>
          <p:nvPr/>
        </p:nvSpPr>
        <p:spPr>
          <a:xfrm>
            <a:off x="4972050" y="-20320"/>
            <a:ext cx="7155180" cy="6878320"/>
          </a:xfrm>
          <a:custGeom>
            <a:avLst/>
            <a:gdLst>
              <a:gd name="connsiteX0" fmla="*/ 0 w 6502400"/>
              <a:gd name="connsiteY0" fmla="*/ 0 h 4058193"/>
              <a:gd name="connsiteX1" fmla="*/ 6502400 w 6502400"/>
              <a:gd name="connsiteY1" fmla="*/ 0 h 4058193"/>
              <a:gd name="connsiteX2" fmla="*/ 6502400 w 6502400"/>
              <a:gd name="connsiteY2" fmla="*/ 4058193 h 4058193"/>
              <a:gd name="connsiteX3" fmla="*/ 0 w 6502400"/>
              <a:gd name="connsiteY3" fmla="*/ 4058193 h 4058193"/>
              <a:gd name="connsiteX4" fmla="*/ 0 w 6502400"/>
              <a:gd name="connsiteY4" fmla="*/ 0 h 4058193"/>
              <a:gd name="connsiteX0-1" fmla="*/ 1238864 w 7741264"/>
              <a:gd name="connsiteY0-2" fmla="*/ 0 h 7833780"/>
              <a:gd name="connsiteX1-3" fmla="*/ 7741264 w 7741264"/>
              <a:gd name="connsiteY1-4" fmla="*/ 0 h 7833780"/>
              <a:gd name="connsiteX2-5" fmla="*/ 7741264 w 7741264"/>
              <a:gd name="connsiteY2-6" fmla="*/ 4058193 h 7833780"/>
              <a:gd name="connsiteX3-7" fmla="*/ 0 w 7741264"/>
              <a:gd name="connsiteY3-8" fmla="*/ 7833780 h 7833780"/>
              <a:gd name="connsiteX4-9" fmla="*/ 1238864 w 7741264"/>
              <a:gd name="connsiteY4-10" fmla="*/ 0 h 7833780"/>
              <a:gd name="connsiteX0-11" fmla="*/ 1238864 w 7741264"/>
              <a:gd name="connsiteY0-12" fmla="*/ 0 h 7833780"/>
              <a:gd name="connsiteX1-13" fmla="*/ 7741264 w 7741264"/>
              <a:gd name="connsiteY1-14" fmla="*/ 0 h 7833780"/>
              <a:gd name="connsiteX2-15" fmla="*/ 7711767 w 7741264"/>
              <a:gd name="connsiteY2-16" fmla="*/ 7745290 h 7833780"/>
              <a:gd name="connsiteX3-17" fmla="*/ 0 w 7741264"/>
              <a:gd name="connsiteY3-18" fmla="*/ 7833780 h 7833780"/>
              <a:gd name="connsiteX4-19" fmla="*/ 1238864 w 7741264"/>
              <a:gd name="connsiteY4-20" fmla="*/ 0 h 78337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741264" h="7833780">
                <a:moveTo>
                  <a:pt x="1238864" y="0"/>
                </a:moveTo>
                <a:lnTo>
                  <a:pt x="7741264" y="0"/>
                </a:lnTo>
                <a:lnTo>
                  <a:pt x="7711767" y="7745290"/>
                </a:lnTo>
                <a:lnTo>
                  <a:pt x="0" y="7833780"/>
                </a:lnTo>
                <a:lnTo>
                  <a:pt x="1238864" y="0"/>
                </a:lnTo>
                <a:close/>
              </a:path>
            </a:pathLst>
          </a:cu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7415" name="文本框 25"/>
          <p:cNvSpPr txBox="1"/>
          <p:nvPr/>
        </p:nvSpPr>
        <p:spPr>
          <a:xfrm>
            <a:off x="6162675" y="417513"/>
            <a:ext cx="5695950" cy="22491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3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rPr>
              <a:t>随着人们生活、工作压力增大，人们的健康意识空前提高，尤其近年来，徒步运动成了时尚健身运动，吸引了众多人群加入其中。在济南，徒步运动参与的企业数量也在逐年攀升，各种或专业、或业余的户外徒步运动俱乐部的作用日益强化，徒步运动正逐渐走向主流化、大众化。</a:t>
            </a:r>
            <a:endParaRPr lang="zh-CN" altLang="en-US" sz="1800" dirty="0">
              <a:solidFill>
                <a:schemeClr val="bg1"/>
              </a:solidFill>
              <a:latin typeface="微软雅黑" panose="020B0503020204020204" pitchFamily="34" charset="-122"/>
              <a:ea typeface="微软雅黑" panose="020B0503020204020204" pitchFamily="34" charset="-122"/>
              <a:sym typeface="黑体" panose="02010609060101010101" pitchFamily="49" charset="-122"/>
            </a:endParaRPr>
          </a:p>
        </p:txBody>
      </p:sp>
      <p:sp>
        <p:nvSpPr>
          <p:cNvPr id="17416" name="文本框 31"/>
          <p:cNvSpPr txBox="1"/>
          <p:nvPr/>
        </p:nvSpPr>
        <p:spPr>
          <a:xfrm>
            <a:off x="6161088" y="3063558"/>
            <a:ext cx="5697537" cy="13214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6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户外徒步的开展，既是丰富文化生活的新形式，又是提高员工体质与增强团队凝聚力的一种尝试。</a:t>
            </a:r>
            <a:endParaRPr lang="en-US" altLang="zh-CN" sz="18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marL="0" lvl="0" indent="0" eaLnBrk="1" hangingPunct="1">
              <a:lnSpc>
                <a:spcPct val="160000"/>
              </a:lnSpc>
              <a:spcBef>
                <a:spcPct val="0"/>
              </a:spcBef>
              <a:buNone/>
            </a:pPr>
            <a:r>
              <a:rPr lang="zh-CN" altLang="en-US" sz="1400"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en-US" sz="1400" dirty="0">
              <a:solidFill>
                <a:schemeClr val="bg1"/>
              </a:solidFill>
              <a:latin typeface="Segoe UI Light" panose="020B0502040204020203" pitchFamily="34" charset="0"/>
              <a:ea typeface="微软雅黑" panose="020B0503020204020204" pitchFamily="34" charset="-122"/>
              <a:sym typeface="黑体" panose="02010609060101010101" pitchFamily="49" charset="-122"/>
            </a:endParaRPr>
          </a:p>
        </p:txBody>
      </p:sp>
      <p:sp>
        <p:nvSpPr>
          <p:cNvPr id="17417" name="文本框 33"/>
          <p:cNvSpPr txBox="1"/>
          <p:nvPr/>
        </p:nvSpPr>
        <p:spPr>
          <a:xfrm>
            <a:off x="6162675" y="4385310"/>
            <a:ext cx="5697538" cy="21685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8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此次南部山区开展徒步项目，是依托于南山独具特色的自然及生态景观的一个以徒步体验、文化展示、团队交流的大型户外徒步活动，目的在于增强员工的企业归属感与团队凝聚力，增强团队坚持不懈的毅力与永不放弃的韧性，发扬公司员工的团结互助精神。</a:t>
            </a:r>
            <a:endParaRPr lang="zh-CN" altLang="en-US" sz="18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7418" name="组合 41"/>
          <p:cNvGrpSpPr/>
          <p:nvPr/>
        </p:nvGrpSpPr>
        <p:grpSpPr>
          <a:xfrm>
            <a:off x="1285875" y="2020888"/>
            <a:ext cx="2024063" cy="2022475"/>
            <a:chOff x="1286405" y="2499370"/>
            <a:chExt cx="2483636" cy="2483636"/>
          </a:xfrm>
        </p:grpSpPr>
        <p:grpSp>
          <p:nvGrpSpPr>
            <p:cNvPr id="17420" name="组合 35"/>
            <p:cNvGrpSpPr/>
            <p:nvPr/>
          </p:nvGrpSpPr>
          <p:grpSpPr>
            <a:xfrm>
              <a:off x="1286405" y="2499370"/>
              <a:ext cx="2483636" cy="2483636"/>
              <a:chOff x="11588588" y="-456741"/>
              <a:chExt cx="2921323" cy="2921323"/>
            </a:xfrm>
          </p:grpSpPr>
          <p:sp>
            <p:nvSpPr>
              <p:cNvPr id="37" name="椭圆 36"/>
              <p:cNvSpPr/>
              <p:nvPr/>
            </p:nvSpPr>
            <p:spPr>
              <a:xfrm>
                <a:off x="11872701" y="-172405"/>
                <a:ext cx="2353097" cy="2352651"/>
              </a:xfrm>
              <a:prstGeom prst="ellipse">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椭圆 37"/>
              <p:cNvSpPr/>
              <p:nvPr/>
            </p:nvSpPr>
            <p:spPr>
              <a:xfrm>
                <a:off x="11588588" y="-456741"/>
                <a:ext cx="2921323" cy="2921323"/>
              </a:xfrm>
              <a:prstGeom prst="ellipse">
                <a:avLst/>
              </a:prstGeom>
              <a:noFill/>
              <a:ln w="19050">
                <a:solidFill>
                  <a:srgbClr val="00425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421" name="Freeform 197"/>
            <p:cNvSpPr>
              <a:spLocks noEditPoints="1"/>
            </p:cNvSpPr>
            <p:nvPr/>
          </p:nvSpPr>
          <p:spPr>
            <a:xfrm>
              <a:off x="2035461" y="3292856"/>
              <a:ext cx="985524" cy="896665"/>
            </a:xfrm>
            <a:custGeom>
              <a:avLst/>
              <a:gdLst/>
              <a:ahLst/>
              <a:cxnLst>
                <a:cxn ang="0">
                  <a:pos x="261022494" y="1011454276"/>
                </a:cxn>
                <a:cxn ang="0">
                  <a:pos x="1729259380" y="880945089"/>
                </a:cxn>
                <a:cxn ang="0">
                  <a:pos x="1957654567" y="195763780"/>
                </a:cxn>
                <a:cxn ang="0">
                  <a:pos x="2147483646" y="163136484"/>
                </a:cxn>
                <a:cxn ang="0">
                  <a:pos x="2147483646" y="2147483646"/>
                </a:cxn>
                <a:cxn ang="0">
                  <a:pos x="2147483646" y="456786193"/>
                </a:cxn>
                <a:cxn ang="0">
                  <a:pos x="1729259380" y="2147483646"/>
                </a:cxn>
                <a:cxn ang="0">
                  <a:pos x="1207218432" y="1174590760"/>
                </a:cxn>
                <a:cxn ang="0">
                  <a:pos x="391531721" y="2147483646"/>
                </a:cxn>
                <a:cxn ang="0">
                  <a:pos x="2147483646" y="978826979"/>
                </a:cxn>
                <a:cxn ang="0">
                  <a:pos x="2147483646" y="978826979"/>
                </a:cxn>
                <a:cxn ang="0">
                  <a:pos x="2147483646" y="554668083"/>
                </a:cxn>
                <a:cxn ang="0">
                  <a:pos x="2147483646" y="554668083"/>
                </a:cxn>
                <a:cxn ang="0">
                  <a:pos x="2147483646" y="1402985876"/>
                </a:cxn>
                <a:cxn ang="0">
                  <a:pos x="2147483646" y="1402985876"/>
                </a:cxn>
                <a:cxn ang="0">
                  <a:pos x="2147483646" y="1827144772"/>
                </a:cxn>
                <a:cxn ang="0">
                  <a:pos x="2147483646" y="1827144772"/>
                </a:cxn>
                <a:cxn ang="0">
                  <a:pos x="2147483646" y="2147483646"/>
                </a:cxn>
                <a:cxn ang="0">
                  <a:pos x="2147483646" y="2147483646"/>
                </a:cxn>
                <a:cxn ang="0">
                  <a:pos x="2147483646" y="1011454276"/>
                </a:cxn>
                <a:cxn ang="0">
                  <a:pos x="2147483646" y="1011454276"/>
                </a:cxn>
                <a:cxn ang="0">
                  <a:pos x="2147483646" y="587295380"/>
                </a:cxn>
                <a:cxn ang="0">
                  <a:pos x="2147483646" y="587295380"/>
                </a:cxn>
                <a:cxn ang="0">
                  <a:pos x="2147483646" y="1435613172"/>
                </a:cxn>
                <a:cxn ang="0">
                  <a:pos x="2147483646" y="1402985876"/>
                </a:cxn>
                <a:cxn ang="0">
                  <a:pos x="2147483646" y="1859772069"/>
                </a:cxn>
                <a:cxn ang="0">
                  <a:pos x="2147483646" y="1827144772"/>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685177483" y="1827144772"/>
                </a:cxn>
                <a:cxn ang="0">
                  <a:pos x="815690749" y="1794513436"/>
                </a:cxn>
                <a:cxn ang="0">
                  <a:pos x="946199977" y="1794513436"/>
                </a:cxn>
                <a:cxn ang="0">
                  <a:pos x="1076709204" y="1761886140"/>
                </a:cxn>
                <a:cxn ang="0">
                  <a:pos x="946199977" y="1370358579"/>
                </a:cxn>
                <a:cxn ang="0">
                  <a:pos x="1076709204" y="1337731282"/>
                </a:cxn>
                <a:cxn ang="0">
                  <a:pos x="946199977" y="2147483646"/>
                </a:cxn>
                <a:cxn ang="0">
                  <a:pos x="1076709204" y="2147483646"/>
                </a:cxn>
                <a:cxn ang="0">
                  <a:pos x="946199977" y="2147483646"/>
                </a:cxn>
                <a:cxn ang="0">
                  <a:pos x="1076709204" y="2147483646"/>
                </a:cxn>
                <a:cxn ang="0">
                  <a:pos x="946199977" y="2147483646"/>
                </a:cxn>
                <a:cxn ang="0">
                  <a:pos x="1076709204" y="2147483646"/>
                </a:cxn>
                <a:cxn ang="0">
                  <a:pos x="685177483" y="1402985876"/>
                </a:cxn>
                <a:cxn ang="0">
                  <a:pos x="815690749" y="1370358579"/>
                </a:cxn>
                <a:cxn ang="0">
                  <a:pos x="685177483" y="2147483646"/>
                </a:cxn>
                <a:cxn ang="0">
                  <a:pos x="815690749" y="2147483646"/>
                </a:cxn>
                <a:cxn ang="0">
                  <a:pos x="685177483" y="2147483646"/>
                </a:cxn>
                <a:cxn ang="0">
                  <a:pos x="815690749" y="2147483646"/>
                </a:cxn>
                <a:cxn ang="0">
                  <a:pos x="685177483" y="2147483646"/>
                </a:cxn>
                <a:cxn ang="0">
                  <a:pos x="815690749" y="2147483646"/>
                </a:cxn>
              </a:cxnLst>
              <a:pathLst>
                <a:path w="244" h="222">
                  <a:moveTo>
                    <a:pt x="0" y="204"/>
                  </a:moveTo>
                  <a:lnTo>
                    <a:pt x="16" y="204"/>
                  </a:lnTo>
                  <a:lnTo>
                    <a:pt x="16" y="70"/>
                  </a:lnTo>
                  <a:lnTo>
                    <a:pt x="16" y="62"/>
                  </a:lnTo>
                  <a:lnTo>
                    <a:pt x="24" y="62"/>
                  </a:lnTo>
                  <a:lnTo>
                    <a:pt x="82" y="52"/>
                  </a:lnTo>
                  <a:lnTo>
                    <a:pt x="94" y="50"/>
                  </a:lnTo>
                  <a:lnTo>
                    <a:pt x="106" y="54"/>
                  </a:lnTo>
                  <a:lnTo>
                    <a:pt x="116" y="138"/>
                  </a:lnTo>
                  <a:lnTo>
                    <a:pt x="120" y="140"/>
                  </a:lnTo>
                  <a:lnTo>
                    <a:pt x="120" y="20"/>
                  </a:lnTo>
                  <a:lnTo>
                    <a:pt x="120" y="12"/>
                  </a:lnTo>
                  <a:lnTo>
                    <a:pt x="130" y="10"/>
                  </a:lnTo>
                  <a:lnTo>
                    <a:pt x="188" y="2"/>
                  </a:lnTo>
                  <a:lnTo>
                    <a:pt x="200" y="0"/>
                  </a:lnTo>
                  <a:lnTo>
                    <a:pt x="232" y="10"/>
                  </a:lnTo>
                  <a:lnTo>
                    <a:pt x="232" y="204"/>
                  </a:lnTo>
                  <a:lnTo>
                    <a:pt x="244" y="204"/>
                  </a:lnTo>
                  <a:lnTo>
                    <a:pt x="244" y="222"/>
                  </a:lnTo>
                  <a:lnTo>
                    <a:pt x="190" y="222"/>
                  </a:lnTo>
                  <a:lnTo>
                    <a:pt x="180" y="222"/>
                  </a:lnTo>
                  <a:lnTo>
                    <a:pt x="180" y="212"/>
                  </a:lnTo>
                  <a:lnTo>
                    <a:pt x="180" y="22"/>
                  </a:lnTo>
                  <a:lnTo>
                    <a:pt x="140" y="28"/>
                  </a:lnTo>
                  <a:lnTo>
                    <a:pt x="140" y="212"/>
                  </a:lnTo>
                  <a:lnTo>
                    <a:pt x="140" y="222"/>
                  </a:lnTo>
                  <a:lnTo>
                    <a:pt x="138" y="222"/>
                  </a:lnTo>
                  <a:lnTo>
                    <a:pt x="106" y="222"/>
                  </a:lnTo>
                  <a:lnTo>
                    <a:pt x="84" y="222"/>
                  </a:lnTo>
                  <a:lnTo>
                    <a:pt x="74" y="222"/>
                  </a:lnTo>
                  <a:lnTo>
                    <a:pt x="74" y="212"/>
                  </a:lnTo>
                  <a:lnTo>
                    <a:pt x="74" y="72"/>
                  </a:lnTo>
                  <a:lnTo>
                    <a:pt x="34" y="78"/>
                  </a:lnTo>
                  <a:lnTo>
                    <a:pt x="34" y="212"/>
                  </a:lnTo>
                  <a:lnTo>
                    <a:pt x="34" y="222"/>
                  </a:lnTo>
                  <a:lnTo>
                    <a:pt x="24" y="222"/>
                  </a:lnTo>
                  <a:lnTo>
                    <a:pt x="0" y="222"/>
                  </a:lnTo>
                  <a:lnTo>
                    <a:pt x="0" y="204"/>
                  </a:lnTo>
                  <a:close/>
                  <a:moveTo>
                    <a:pt x="164" y="60"/>
                  </a:moveTo>
                  <a:lnTo>
                    <a:pt x="164" y="60"/>
                  </a:lnTo>
                  <a:lnTo>
                    <a:pt x="164" y="76"/>
                  </a:lnTo>
                  <a:lnTo>
                    <a:pt x="168" y="74"/>
                  </a:lnTo>
                  <a:lnTo>
                    <a:pt x="172" y="74"/>
                  </a:lnTo>
                  <a:lnTo>
                    <a:pt x="172" y="60"/>
                  </a:lnTo>
                  <a:lnTo>
                    <a:pt x="168" y="60"/>
                  </a:lnTo>
                  <a:lnTo>
                    <a:pt x="164" y="60"/>
                  </a:lnTo>
                  <a:close/>
                  <a:moveTo>
                    <a:pt x="164" y="34"/>
                  </a:moveTo>
                  <a:lnTo>
                    <a:pt x="164" y="34"/>
                  </a:lnTo>
                  <a:lnTo>
                    <a:pt x="164" y="50"/>
                  </a:lnTo>
                  <a:lnTo>
                    <a:pt x="168" y="48"/>
                  </a:lnTo>
                  <a:lnTo>
                    <a:pt x="172" y="48"/>
                  </a:lnTo>
                  <a:lnTo>
                    <a:pt x="172" y="34"/>
                  </a:lnTo>
                  <a:lnTo>
                    <a:pt x="168" y="34"/>
                  </a:lnTo>
                  <a:lnTo>
                    <a:pt x="164" y="34"/>
                  </a:lnTo>
                  <a:close/>
                  <a:moveTo>
                    <a:pt x="164" y="86"/>
                  </a:moveTo>
                  <a:lnTo>
                    <a:pt x="164" y="86"/>
                  </a:lnTo>
                  <a:lnTo>
                    <a:pt x="164" y="102"/>
                  </a:lnTo>
                  <a:lnTo>
                    <a:pt x="168" y="100"/>
                  </a:lnTo>
                  <a:lnTo>
                    <a:pt x="172" y="100"/>
                  </a:lnTo>
                  <a:lnTo>
                    <a:pt x="172" y="86"/>
                  </a:lnTo>
                  <a:lnTo>
                    <a:pt x="168" y="86"/>
                  </a:lnTo>
                  <a:lnTo>
                    <a:pt x="164" y="86"/>
                  </a:lnTo>
                  <a:close/>
                  <a:moveTo>
                    <a:pt x="164" y="112"/>
                  </a:moveTo>
                  <a:lnTo>
                    <a:pt x="164" y="112"/>
                  </a:lnTo>
                  <a:lnTo>
                    <a:pt x="164" y="128"/>
                  </a:lnTo>
                  <a:lnTo>
                    <a:pt x="168" y="126"/>
                  </a:lnTo>
                  <a:lnTo>
                    <a:pt x="172" y="126"/>
                  </a:lnTo>
                  <a:lnTo>
                    <a:pt x="172" y="112"/>
                  </a:lnTo>
                  <a:lnTo>
                    <a:pt x="168" y="112"/>
                  </a:lnTo>
                  <a:lnTo>
                    <a:pt x="164" y="112"/>
                  </a:lnTo>
                  <a:close/>
                  <a:moveTo>
                    <a:pt x="164" y="138"/>
                  </a:moveTo>
                  <a:lnTo>
                    <a:pt x="164" y="138"/>
                  </a:lnTo>
                  <a:lnTo>
                    <a:pt x="164" y="154"/>
                  </a:lnTo>
                  <a:lnTo>
                    <a:pt x="168" y="152"/>
                  </a:lnTo>
                  <a:lnTo>
                    <a:pt x="172" y="152"/>
                  </a:lnTo>
                  <a:lnTo>
                    <a:pt x="172" y="138"/>
                  </a:lnTo>
                  <a:lnTo>
                    <a:pt x="168" y="138"/>
                  </a:lnTo>
                  <a:lnTo>
                    <a:pt x="164" y="138"/>
                  </a:lnTo>
                  <a:close/>
                  <a:moveTo>
                    <a:pt x="146" y="62"/>
                  </a:moveTo>
                  <a:lnTo>
                    <a:pt x="146" y="62"/>
                  </a:lnTo>
                  <a:lnTo>
                    <a:pt x="146" y="76"/>
                  </a:lnTo>
                  <a:lnTo>
                    <a:pt x="152" y="76"/>
                  </a:lnTo>
                  <a:lnTo>
                    <a:pt x="156" y="76"/>
                  </a:lnTo>
                  <a:lnTo>
                    <a:pt x="156" y="62"/>
                  </a:lnTo>
                  <a:lnTo>
                    <a:pt x="152" y="62"/>
                  </a:lnTo>
                  <a:lnTo>
                    <a:pt x="146" y="62"/>
                  </a:lnTo>
                  <a:close/>
                  <a:moveTo>
                    <a:pt x="146" y="36"/>
                  </a:moveTo>
                  <a:lnTo>
                    <a:pt x="146" y="36"/>
                  </a:lnTo>
                  <a:lnTo>
                    <a:pt x="146" y="52"/>
                  </a:lnTo>
                  <a:lnTo>
                    <a:pt x="152" y="50"/>
                  </a:lnTo>
                  <a:lnTo>
                    <a:pt x="156" y="50"/>
                  </a:lnTo>
                  <a:lnTo>
                    <a:pt x="156" y="36"/>
                  </a:lnTo>
                  <a:lnTo>
                    <a:pt x="152" y="36"/>
                  </a:lnTo>
                  <a:lnTo>
                    <a:pt x="146" y="36"/>
                  </a:lnTo>
                  <a:close/>
                  <a:moveTo>
                    <a:pt x="146" y="88"/>
                  </a:moveTo>
                  <a:lnTo>
                    <a:pt x="146" y="88"/>
                  </a:lnTo>
                  <a:lnTo>
                    <a:pt x="146" y="102"/>
                  </a:lnTo>
                  <a:lnTo>
                    <a:pt x="152" y="102"/>
                  </a:lnTo>
                  <a:lnTo>
                    <a:pt x="156" y="102"/>
                  </a:lnTo>
                  <a:lnTo>
                    <a:pt x="156" y="86"/>
                  </a:lnTo>
                  <a:lnTo>
                    <a:pt x="152" y="88"/>
                  </a:lnTo>
                  <a:lnTo>
                    <a:pt x="146" y="88"/>
                  </a:lnTo>
                  <a:close/>
                  <a:moveTo>
                    <a:pt x="146" y="114"/>
                  </a:moveTo>
                  <a:lnTo>
                    <a:pt x="146" y="114"/>
                  </a:lnTo>
                  <a:lnTo>
                    <a:pt x="146" y="128"/>
                  </a:lnTo>
                  <a:lnTo>
                    <a:pt x="152" y="128"/>
                  </a:lnTo>
                  <a:lnTo>
                    <a:pt x="156" y="128"/>
                  </a:lnTo>
                  <a:lnTo>
                    <a:pt x="156" y="112"/>
                  </a:lnTo>
                  <a:lnTo>
                    <a:pt x="152" y="114"/>
                  </a:lnTo>
                  <a:lnTo>
                    <a:pt x="146" y="114"/>
                  </a:lnTo>
                  <a:close/>
                  <a:moveTo>
                    <a:pt x="146" y="138"/>
                  </a:moveTo>
                  <a:lnTo>
                    <a:pt x="146" y="138"/>
                  </a:lnTo>
                  <a:lnTo>
                    <a:pt x="146" y="154"/>
                  </a:lnTo>
                  <a:lnTo>
                    <a:pt x="152" y="154"/>
                  </a:lnTo>
                  <a:lnTo>
                    <a:pt x="156" y="154"/>
                  </a:lnTo>
                  <a:lnTo>
                    <a:pt x="156" y="138"/>
                  </a:lnTo>
                  <a:lnTo>
                    <a:pt x="152" y="138"/>
                  </a:lnTo>
                  <a:lnTo>
                    <a:pt x="146" y="138"/>
                  </a:lnTo>
                  <a:close/>
                  <a:moveTo>
                    <a:pt x="164" y="164"/>
                  </a:moveTo>
                  <a:lnTo>
                    <a:pt x="164" y="164"/>
                  </a:lnTo>
                  <a:lnTo>
                    <a:pt x="164" y="180"/>
                  </a:lnTo>
                  <a:lnTo>
                    <a:pt x="168" y="180"/>
                  </a:lnTo>
                  <a:lnTo>
                    <a:pt x="172" y="180"/>
                  </a:lnTo>
                  <a:lnTo>
                    <a:pt x="172" y="164"/>
                  </a:lnTo>
                  <a:lnTo>
                    <a:pt x="168" y="164"/>
                  </a:lnTo>
                  <a:lnTo>
                    <a:pt x="164" y="164"/>
                  </a:lnTo>
                  <a:close/>
                  <a:moveTo>
                    <a:pt x="146" y="164"/>
                  </a:moveTo>
                  <a:lnTo>
                    <a:pt x="146" y="164"/>
                  </a:lnTo>
                  <a:lnTo>
                    <a:pt x="146" y="180"/>
                  </a:lnTo>
                  <a:lnTo>
                    <a:pt x="152" y="180"/>
                  </a:lnTo>
                  <a:lnTo>
                    <a:pt x="156" y="180"/>
                  </a:lnTo>
                  <a:lnTo>
                    <a:pt x="156" y="164"/>
                  </a:lnTo>
                  <a:lnTo>
                    <a:pt x="152" y="164"/>
                  </a:lnTo>
                  <a:lnTo>
                    <a:pt x="146" y="164"/>
                  </a:lnTo>
                  <a:close/>
                  <a:moveTo>
                    <a:pt x="42" y="112"/>
                  </a:moveTo>
                  <a:lnTo>
                    <a:pt x="42" y="112"/>
                  </a:lnTo>
                  <a:lnTo>
                    <a:pt x="42" y="126"/>
                  </a:lnTo>
                  <a:lnTo>
                    <a:pt x="46" y="126"/>
                  </a:lnTo>
                  <a:lnTo>
                    <a:pt x="50" y="126"/>
                  </a:lnTo>
                  <a:lnTo>
                    <a:pt x="50" y="110"/>
                  </a:lnTo>
                  <a:lnTo>
                    <a:pt x="46" y="110"/>
                  </a:lnTo>
                  <a:lnTo>
                    <a:pt x="42" y="112"/>
                  </a:lnTo>
                  <a:close/>
                  <a:moveTo>
                    <a:pt x="58" y="110"/>
                  </a:moveTo>
                  <a:lnTo>
                    <a:pt x="58" y="110"/>
                  </a:lnTo>
                  <a:lnTo>
                    <a:pt x="58" y="124"/>
                  </a:lnTo>
                  <a:lnTo>
                    <a:pt x="62" y="124"/>
                  </a:lnTo>
                  <a:lnTo>
                    <a:pt x="66" y="124"/>
                  </a:lnTo>
                  <a:lnTo>
                    <a:pt x="66" y="108"/>
                  </a:lnTo>
                  <a:lnTo>
                    <a:pt x="62" y="110"/>
                  </a:lnTo>
                  <a:lnTo>
                    <a:pt x="58" y="110"/>
                  </a:lnTo>
                  <a:close/>
                  <a:moveTo>
                    <a:pt x="58" y="84"/>
                  </a:moveTo>
                  <a:lnTo>
                    <a:pt x="58" y="84"/>
                  </a:lnTo>
                  <a:lnTo>
                    <a:pt x="58" y="98"/>
                  </a:lnTo>
                  <a:lnTo>
                    <a:pt x="62" y="98"/>
                  </a:lnTo>
                  <a:lnTo>
                    <a:pt x="66" y="98"/>
                  </a:lnTo>
                  <a:lnTo>
                    <a:pt x="66" y="82"/>
                  </a:lnTo>
                  <a:lnTo>
                    <a:pt x="62" y="82"/>
                  </a:lnTo>
                  <a:lnTo>
                    <a:pt x="58" y="84"/>
                  </a:lnTo>
                  <a:close/>
                  <a:moveTo>
                    <a:pt x="58" y="136"/>
                  </a:moveTo>
                  <a:lnTo>
                    <a:pt x="58" y="136"/>
                  </a:lnTo>
                  <a:lnTo>
                    <a:pt x="58" y="150"/>
                  </a:lnTo>
                  <a:lnTo>
                    <a:pt x="62" y="150"/>
                  </a:lnTo>
                  <a:lnTo>
                    <a:pt x="66" y="150"/>
                  </a:lnTo>
                  <a:lnTo>
                    <a:pt x="66" y="134"/>
                  </a:lnTo>
                  <a:lnTo>
                    <a:pt x="62" y="136"/>
                  </a:lnTo>
                  <a:lnTo>
                    <a:pt x="58" y="136"/>
                  </a:lnTo>
                  <a:close/>
                  <a:moveTo>
                    <a:pt x="58" y="162"/>
                  </a:moveTo>
                  <a:lnTo>
                    <a:pt x="58" y="162"/>
                  </a:lnTo>
                  <a:lnTo>
                    <a:pt x="58" y="176"/>
                  </a:lnTo>
                  <a:lnTo>
                    <a:pt x="62" y="176"/>
                  </a:lnTo>
                  <a:lnTo>
                    <a:pt x="66" y="176"/>
                  </a:lnTo>
                  <a:lnTo>
                    <a:pt x="66" y="162"/>
                  </a:lnTo>
                  <a:lnTo>
                    <a:pt x="62" y="162"/>
                  </a:lnTo>
                  <a:lnTo>
                    <a:pt x="58" y="162"/>
                  </a:lnTo>
                  <a:close/>
                  <a:moveTo>
                    <a:pt x="58" y="188"/>
                  </a:moveTo>
                  <a:lnTo>
                    <a:pt x="58" y="188"/>
                  </a:lnTo>
                  <a:lnTo>
                    <a:pt x="58" y="202"/>
                  </a:lnTo>
                  <a:lnTo>
                    <a:pt x="62" y="202"/>
                  </a:lnTo>
                  <a:lnTo>
                    <a:pt x="66" y="202"/>
                  </a:lnTo>
                  <a:lnTo>
                    <a:pt x="66" y="188"/>
                  </a:lnTo>
                  <a:lnTo>
                    <a:pt x="62" y="188"/>
                  </a:lnTo>
                  <a:lnTo>
                    <a:pt x="58" y="188"/>
                  </a:lnTo>
                  <a:close/>
                  <a:moveTo>
                    <a:pt x="42" y="86"/>
                  </a:moveTo>
                  <a:lnTo>
                    <a:pt x="42" y="86"/>
                  </a:lnTo>
                  <a:lnTo>
                    <a:pt x="42" y="100"/>
                  </a:lnTo>
                  <a:lnTo>
                    <a:pt x="46" y="100"/>
                  </a:lnTo>
                  <a:lnTo>
                    <a:pt x="50" y="100"/>
                  </a:lnTo>
                  <a:lnTo>
                    <a:pt x="50" y="84"/>
                  </a:lnTo>
                  <a:lnTo>
                    <a:pt x="46" y="86"/>
                  </a:lnTo>
                  <a:lnTo>
                    <a:pt x="42" y="86"/>
                  </a:lnTo>
                  <a:close/>
                  <a:moveTo>
                    <a:pt x="42" y="136"/>
                  </a:moveTo>
                  <a:lnTo>
                    <a:pt x="42" y="136"/>
                  </a:lnTo>
                  <a:lnTo>
                    <a:pt x="42" y="152"/>
                  </a:lnTo>
                  <a:lnTo>
                    <a:pt x="46" y="152"/>
                  </a:lnTo>
                  <a:lnTo>
                    <a:pt x="50" y="150"/>
                  </a:lnTo>
                  <a:lnTo>
                    <a:pt x="50" y="136"/>
                  </a:lnTo>
                  <a:lnTo>
                    <a:pt x="46" y="136"/>
                  </a:lnTo>
                  <a:lnTo>
                    <a:pt x="42" y="136"/>
                  </a:lnTo>
                  <a:close/>
                  <a:moveTo>
                    <a:pt x="42" y="162"/>
                  </a:moveTo>
                  <a:lnTo>
                    <a:pt x="42" y="162"/>
                  </a:lnTo>
                  <a:lnTo>
                    <a:pt x="42" y="176"/>
                  </a:lnTo>
                  <a:lnTo>
                    <a:pt x="46" y="176"/>
                  </a:lnTo>
                  <a:lnTo>
                    <a:pt x="50" y="176"/>
                  </a:lnTo>
                  <a:lnTo>
                    <a:pt x="50" y="162"/>
                  </a:lnTo>
                  <a:lnTo>
                    <a:pt x="46" y="162"/>
                  </a:lnTo>
                  <a:lnTo>
                    <a:pt x="42" y="162"/>
                  </a:lnTo>
                  <a:close/>
                  <a:moveTo>
                    <a:pt x="42" y="188"/>
                  </a:moveTo>
                  <a:lnTo>
                    <a:pt x="42" y="188"/>
                  </a:lnTo>
                  <a:lnTo>
                    <a:pt x="42" y="202"/>
                  </a:lnTo>
                  <a:lnTo>
                    <a:pt x="46" y="202"/>
                  </a:lnTo>
                  <a:lnTo>
                    <a:pt x="50" y="202"/>
                  </a:lnTo>
                  <a:lnTo>
                    <a:pt x="50" y="188"/>
                  </a:lnTo>
                  <a:lnTo>
                    <a:pt x="46" y="188"/>
                  </a:lnTo>
                  <a:lnTo>
                    <a:pt x="42" y="188"/>
                  </a:lnTo>
                  <a:close/>
                </a:path>
              </a:pathLst>
            </a:custGeom>
            <a:solidFill>
              <a:schemeClr val="bg1">
                <a:alpha val="100000"/>
              </a:schemeClr>
            </a:solidFill>
            <a:ln w="9525">
              <a:noFill/>
            </a:ln>
          </p:spPr>
          <p:txBody>
            <a:bodyPr/>
            <a:p>
              <a:endParaRPr lang="zh-CN" altLang="en-US"/>
            </a:p>
          </p:txBody>
        </p:sp>
      </p:grpSp>
      <p:sp>
        <p:nvSpPr>
          <p:cNvPr id="6159" name="文本框 40"/>
          <p:cNvSpPr txBox="1">
            <a:spLocks noChangeArrowheads="1"/>
          </p:cNvSpPr>
          <p:nvPr/>
        </p:nvSpPr>
        <p:spPr bwMode="auto">
          <a:xfrm>
            <a:off x="1417638" y="4230688"/>
            <a:ext cx="1760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defTabSz="914400" eaLnBrk="1" hangingPunct="1">
              <a:buClrTx/>
              <a:buSzTx/>
              <a:buFont typeface="Arial" panose="020B0604020202020204" pitchFamily="34" charset="0"/>
              <a:defRPr/>
            </a:pPr>
            <a:r>
              <a:rPr kumimoji="0" lang="zh-CN" altLang="en-US" sz="2800" b="1" kern="1200" cap="none" spc="0" normalizeH="0" baseline="0" noProof="0" dirty="0">
                <a:solidFill>
                  <a:schemeClr val="bg2">
                    <a:lumMod val="10000"/>
                  </a:schemeClr>
                </a:solidFill>
                <a:latin typeface="黑体" panose="02010609060101010101" pitchFamily="49" charset="-122"/>
                <a:ea typeface="微软雅黑" panose="020B0503020204020204" pitchFamily="34" charset="-122"/>
                <a:cs typeface="+mn-cs"/>
                <a:sym typeface="黑体" panose="02010609060101010101" pitchFamily="49" charset="-122"/>
              </a:rPr>
              <a:t>活动背景</a:t>
            </a:r>
            <a:endParaRPr kumimoji="0" lang="zh-CN" altLang="en-US" sz="2800" b="1" kern="1200" cap="none" spc="0" normalizeH="0" baseline="0" noProof="0" dirty="0">
              <a:solidFill>
                <a:schemeClr val="bg2">
                  <a:lumMod val="10000"/>
                </a:schemeClr>
              </a:solidFill>
              <a:latin typeface="黑体" panose="02010609060101010101" pitchFamily="49" charset="-122"/>
              <a:ea typeface="微软雅黑" panose="020B0503020204020204" pitchFamily="34" charset="-122"/>
              <a:cs typeface="+mn-cs"/>
              <a:sym typeface="黑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3"/>
          <p:cNvPicPr>
            <a:picLocks noChangeAspect="1"/>
          </p:cNvPicPr>
          <p:nvPr/>
        </p:nvPicPr>
        <p:blipFill>
          <a:blip r:embed="rId1"/>
          <a:stretch>
            <a:fillRect/>
          </a:stretch>
        </p:blipFill>
        <p:spPr>
          <a:xfrm>
            <a:off x="-11112" y="5040313"/>
            <a:ext cx="1527175" cy="1603375"/>
          </a:xfrm>
          <a:prstGeom prst="rect">
            <a:avLst/>
          </a:prstGeom>
          <a:noFill/>
          <a:ln w="9525">
            <a:noFill/>
          </a:ln>
        </p:spPr>
      </p:pic>
      <p:sp>
        <p:nvSpPr>
          <p:cNvPr id="5" name="矩形 4"/>
          <p:cNvSpPr/>
          <p:nvPr/>
        </p:nvSpPr>
        <p:spPr>
          <a:xfrm>
            <a:off x="0" y="-14287"/>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3" name="矩形 42"/>
          <p:cNvSpPr/>
          <p:nvPr/>
        </p:nvSpPr>
        <p:spPr>
          <a:xfrm>
            <a:off x="0" y="6500813"/>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485" name="TextBox 36"/>
          <p:cNvSpPr txBox="1"/>
          <p:nvPr/>
        </p:nvSpPr>
        <p:spPr>
          <a:xfrm>
            <a:off x="-130175" y="692150"/>
            <a:ext cx="1219200" cy="11080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grpSp>
        <p:nvGrpSpPr>
          <p:cNvPr id="20486" name="组合 25"/>
          <p:cNvGrpSpPr/>
          <p:nvPr/>
        </p:nvGrpSpPr>
        <p:grpSpPr>
          <a:xfrm>
            <a:off x="30163" y="549275"/>
            <a:ext cx="1219200" cy="1108075"/>
            <a:chOff x="734875" y="318966"/>
            <a:chExt cx="914273" cy="830997"/>
          </a:xfrm>
        </p:grpSpPr>
        <p:sp>
          <p:nvSpPr>
            <p:cNvPr id="27" name="矩形 26"/>
            <p:cNvSpPr/>
            <p:nvPr/>
          </p:nvSpPr>
          <p:spPr>
            <a:xfrm>
              <a:off x="944396" y="484451"/>
              <a:ext cx="498802" cy="500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494" name="TextBox 27"/>
            <p:cNvSpPr txBox="1"/>
            <p:nvPr/>
          </p:nvSpPr>
          <p:spPr>
            <a:xfrm>
              <a:off x="734875" y="318966"/>
              <a:ext cx="914273" cy="83099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grpSp>
      <p:sp>
        <p:nvSpPr>
          <p:cNvPr id="14" name="矩形 13"/>
          <p:cNvSpPr/>
          <p:nvPr/>
        </p:nvSpPr>
        <p:spPr>
          <a:xfrm>
            <a:off x="9575800" y="6116638"/>
            <a:ext cx="457200" cy="3841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矩形 57"/>
          <p:cNvSpPr/>
          <p:nvPr/>
        </p:nvSpPr>
        <p:spPr>
          <a:xfrm>
            <a:off x="10209213" y="5815013"/>
            <a:ext cx="455613" cy="685800"/>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9" name="矩形 58"/>
          <p:cNvSpPr/>
          <p:nvPr/>
        </p:nvSpPr>
        <p:spPr>
          <a:xfrm>
            <a:off x="10853738" y="6308725"/>
            <a:ext cx="457200" cy="236538"/>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490" name="TextBox 38"/>
          <p:cNvSpPr txBox="1"/>
          <p:nvPr/>
        </p:nvSpPr>
        <p:spPr>
          <a:xfrm>
            <a:off x="1181100" y="1000125"/>
            <a:ext cx="2197100" cy="400050"/>
          </a:xfrm>
          <a:prstGeom prst="rect">
            <a:avLst/>
          </a:prstGeom>
          <a:noFill/>
          <a:ln w="9525">
            <a:noFill/>
          </a:ln>
        </p:spPr>
        <p:txBody>
          <a:bodyPr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800" b="1" dirty="0">
                <a:solidFill>
                  <a:srgbClr val="080808"/>
                </a:solidFill>
                <a:latin typeface="微软雅黑" panose="020B0503020204020204" pitchFamily="34" charset="-122"/>
                <a:ea typeface="微软雅黑" panose="020B0503020204020204" pitchFamily="34" charset="-122"/>
              </a:rPr>
              <a:t>签到板效果图</a:t>
            </a:r>
            <a:endParaRPr lang="zh-CN" altLang="en-US" sz="1800" b="1" dirty="0">
              <a:solidFill>
                <a:srgbClr val="080808"/>
              </a:solidFill>
              <a:latin typeface="微软雅黑" panose="020B0503020204020204" pitchFamily="34" charset="-122"/>
              <a:ea typeface="微软雅黑" panose="020B0503020204020204" pitchFamily="34" charset="-122"/>
            </a:endParaRPr>
          </a:p>
        </p:txBody>
      </p:sp>
      <p:pic>
        <p:nvPicPr>
          <p:cNvPr id="20491" name="图片 39" descr="08.jpg"/>
          <p:cNvPicPr>
            <a:picLocks noChangeAspect="1"/>
          </p:cNvPicPr>
          <p:nvPr/>
        </p:nvPicPr>
        <p:blipFill>
          <a:blip r:embed="rId2"/>
          <a:stretch>
            <a:fillRect/>
          </a:stretch>
        </p:blipFill>
        <p:spPr>
          <a:xfrm>
            <a:off x="1295400" y="1552575"/>
            <a:ext cx="6618288" cy="4411663"/>
          </a:xfrm>
          <a:prstGeom prst="rect">
            <a:avLst/>
          </a:prstGeom>
          <a:noFill/>
          <a:ln w="9525">
            <a:noFill/>
          </a:ln>
        </p:spPr>
      </p:pic>
      <p:sp>
        <p:nvSpPr>
          <p:cNvPr id="20492" name="文本框 28"/>
          <p:cNvSpPr txBox="1"/>
          <p:nvPr/>
        </p:nvSpPr>
        <p:spPr>
          <a:xfrm>
            <a:off x="8235950" y="1735138"/>
            <a:ext cx="2679700" cy="3698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签名板尺寸</a:t>
            </a:r>
            <a:r>
              <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6m*3m</a:t>
            </a:r>
            <a:endPar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3"/>
          <p:cNvPicPr>
            <a:picLocks noChangeAspect="1"/>
          </p:cNvPicPr>
          <p:nvPr/>
        </p:nvPicPr>
        <p:blipFill>
          <a:blip r:embed="rId1"/>
          <a:stretch>
            <a:fillRect/>
          </a:stretch>
        </p:blipFill>
        <p:spPr>
          <a:xfrm>
            <a:off x="-11112" y="5040313"/>
            <a:ext cx="1527175" cy="1603375"/>
          </a:xfrm>
          <a:prstGeom prst="rect">
            <a:avLst/>
          </a:prstGeom>
          <a:noFill/>
          <a:ln w="9525">
            <a:noFill/>
          </a:ln>
        </p:spPr>
      </p:pic>
      <p:sp>
        <p:nvSpPr>
          <p:cNvPr id="5" name="矩形 4"/>
          <p:cNvSpPr/>
          <p:nvPr/>
        </p:nvSpPr>
        <p:spPr>
          <a:xfrm>
            <a:off x="0" y="-14287"/>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3" name="矩形 42"/>
          <p:cNvSpPr/>
          <p:nvPr/>
        </p:nvSpPr>
        <p:spPr>
          <a:xfrm>
            <a:off x="0" y="6500813"/>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09" name="TextBox 28"/>
          <p:cNvSpPr txBox="1"/>
          <p:nvPr/>
        </p:nvSpPr>
        <p:spPr>
          <a:xfrm>
            <a:off x="920750" y="847725"/>
            <a:ext cx="2709863" cy="400050"/>
          </a:xfrm>
          <a:prstGeom prst="rect">
            <a:avLst/>
          </a:prstGeom>
          <a:noFill/>
          <a:ln w="9525">
            <a:noFill/>
          </a:ln>
        </p:spPr>
        <p:txBody>
          <a:bodyPr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800" b="1" dirty="0">
                <a:solidFill>
                  <a:srgbClr val="080808"/>
                </a:solidFill>
                <a:latin typeface="微软雅黑" panose="020B0503020204020204" pitchFamily="34" charset="-122"/>
                <a:ea typeface="微软雅黑" panose="020B0503020204020204" pitchFamily="34" charset="-122"/>
              </a:rPr>
              <a:t>起点场地布置效果图</a:t>
            </a:r>
            <a:endParaRPr lang="zh-CN" altLang="en-US" sz="1800" b="1" dirty="0">
              <a:solidFill>
                <a:srgbClr val="080808"/>
              </a:solidFill>
              <a:latin typeface="微软雅黑" panose="020B0503020204020204" pitchFamily="34" charset="-122"/>
              <a:ea typeface="微软雅黑" panose="020B0503020204020204" pitchFamily="34" charset="-122"/>
            </a:endParaRPr>
          </a:p>
        </p:txBody>
      </p:sp>
      <p:pic>
        <p:nvPicPr>
          <p:cNvPr id="21510" name="图片 3"/>
          <p:cNvPicPr>
            <a:picLocks noChangeAspect="1"/>
          </p:cNvPicPr>
          <p:nvPr/>
        </p:nvPicPr>
        <p:blipFill>
          <a:blip r:embed="rId2"/>
          <a:stretch>
            <a:fillRect/>
          </a:stretch>
        </p:blipFill>
        <p:spPr>
          <a:xfrm>
            <a:off x="1355725" y="1358900"/>
            <a:ext cx="6505575" cy="4867275"/>
          </a:xfrm>
          <a:prstGeom prst="rect">
            <a:avLst/>
          </a:prstGeom>
          <a:noFill/>
          <a:ln w="9525">
            <a:noFill/>
          </a:ln>
        </p:spPr>
      </p:pic>
      <p:grpSp>
        <p:nvGrpSpPr>
          <p:cNvPr id="21511" name="组合 1"/>
          <p:cNvGrpSpPr/>
          <p:nvPr/>
        </p:nvGrpSpPr>
        <p:grpSpPr>
          <a:xfrm>
            <a:off x="-11112" y="488950"/>
            <a:ext cx="1219200" cy="1108075"/>
            <a:chOff x="734875" y="318966"/>
            <a:chExt cx="914273" cy="830997"/>
          </a:xfrm>
        </p:grpSpPr>
        <p:sp>
          <p:nvSpPr>
            <p:cNvPr id="20" name="矩形 19"/>
            <p:cNvSpPr/>
            <p:nvPr/>
          </p:nvSpPr>
          <p:spPr>
            <a:xfrm>
              <a:off x="944396" y="484451"/>
              <a:ext cx="498802" cy="500027"/>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18" name="TextBox 36"/>
            <p:cNvSpPr txBox="1"/>
            <p:nvPr/>
          </p:nvSpPr>
          <p:spPr>
            <a:xfrm>
              <a:off x="734875" y="318966"/>
              <a:ext cx="914273" cy="83099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grpSp>
      <p:sp>
        <p:nvSpPr>
          <p:cNvPr id="21512" name="TextBox 27"/>
          <p:cNvSpPr txBox="1"/>
          <p:nvPr/>
        </p:nvSpPr>
        <p:spPr>
          <a:xfrm>
            <a:off x="2846388" y="1762125"/>
            <a:ext cx="1219200" cy="11080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6400" dirty="0">
                <a:solidFill>
                  <a:schemeClr val="bg1"/>
                </a:solidFill>
                <a:latin typeface="Nueva Std" panose="020B0503070504090203" pitchFamily="34" charset="0"/>
                <a:ea typeface="LilyUPC" panose="020B0604020202020204" pitchFamily="34" charset="-34"/>
              </a:rPr>
              <a:t>2</a:t>
            </a:r>
            <a:endParaRPr lang="zh-CN" altLang="en-US" sz="6400" dirty="0">
              <a:solidFill>
                <a:schemeClr val="bg1"/>
              </a:solidFill>
              <a:latin typeface="Nueva Std" panose="020B0503070504090203" pitchFamily="34" charset="0"/>
              <a:ea typeface="LilyUPC" panose="020B0604020202020204" pitchFamily="34" charset="-34"/>
            </a:endParaRPr>
          </a:p>
        </p:txBody>
      </p:sp>
      <p:sp>
        <p:nvSpPr>
          <p:cNvPr id="14" name="矩形 13"/>
          <p:cNvSpPr/>
          <p:nvPr/>
        </p:nvSpPr>
        <p:spPr>
          <a:xfrm>
            <a:off x="9575800" y="6116638"/>
            <a:ext cx="457200" cy="3841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矩形 57"/>
          <p:cNvSpPr/>
          <p:nvPr/>
        </p:nvSpPr>
        <p:spPr>
          <a:xfrm>
            <a:off x="10209213" y="5815013"/>
            <a:ext cx="455613" cy="685800"/>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9" name="矩形 58"/>
          <p:cNvSpPr/>
          <p:nvPr/>
        </p:nvSpPr>
        <p:spPr>
          <a:xfrm>
            <a:off x="10853738" y="6308725"/>
            <a:ext cx="457200" cy="236538"/>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16" name="文本框 28"/>
          <p:cNvSpPr txBox="1"/>
          <p:nvPr/>
        </p:nvSpPr>
        <p:spPr>
          <a:xfrm>
            <a:off x="7997825" y="1893888"/>
            <a:ext cx="4070350" cy="1568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舞台背板为高清喷绘幕布或</a:t>
            </a:r>
            <a:r>
              <a:rPr lang="en-US" altLang="zh-CN"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LED</a:t>
            </a:r>
            <a:r>
              <a:rPr lang="zh-CN" altLang="en-US"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高清屏幕</a:t>
            </a:r>
            <a:endParaRPr lang="en-US" altLang="zh-CN"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50000"/>
              </a:lnSpc>
              <a:spcBef>
                <a:spcPct val="0"/>
              </a:spcBef>
              <a:buNone/>
            </a:pPr>
            <a:r>
              <a:rPr lang="zh-CN" altLang="en-US"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舞台两侧分别设置徒步主题展板，两侧各放置装饰道旗</a:t>
            </a:r>
            <a:r>
              <a:rPr lang="en-US" altLang="zh-CN"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3</a:t>
            </a:r>
            <a:r>
              <a:rPr lang="zh-CN" altLang="en-US"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面</a:t>
            </a:r>
            <a:endParaRPr lang="en-US" altLang="zh-CN"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50000"/>
              </a:lnSpc>
              <a:spcBef>
                <a:spcPct val="0"/>
              </a:spcBef>
              <a:buNone/>
            </a:pPr>
            <a:endParaRPr lang="zh-CN" altLang="en-US" sz="16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3"/>
          <p:cNvPicPr>
            <a:picLocks noChangeAspect="1"/>
          </p:cNvPicPr>
          <p:nvPr/>
        </p:nvPicPr>
        <p:blipFill>
          <a:blip r:embed="rId1"/>
          <a:stretch>
            <a:fillRect/>
          </a:stretch>
        </p:blipFill>
        <p:spPr>
          <a:xfrm>
            <a:off x="-11112" y="5040313"/>
            <a:ext cx="1527175" cy="1603375"/>
          </a:xfrm>
          <a:prstGeom prst="rect">
            <a:avLst/>
          </a:prstGeom>
          <a:noFill/>
          <a:ln w="9525">
            <a:noFill/>
          </a:ln>
        </p:spPr>
      </p:pic>
      <p:sp>
        <p:nvSpPr>
          <p:cNvPr id="5" name="矩形 4"/>
          <p:cNvSpPr/>
          <p:nvPr/>
        </p:nvSpPr>
        <p:spPr>
          <a:xfrm>
            <a:off x="0" y="-14287"/>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3" name="矩形 42"/>
          <p:cNvSpPr/>
          <p:nvPr/>
        </p:nvSpPr>
        <p:spPr>
          <a:xfrm>
            <a:off x="0" y="6500813"/>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33" name="TextBox 36"/>
          <p:cNvSpPr txBox="1"/>
          <p:nvPr/>
        </p:nvSpPr>
        <p:spPr>
          <a:xfrm>
            <a:off x="-130175" y="692150"/>
            <a:ext cx="1219200" cy="11080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sp>
        <p:nvSpPr>
          <p:cNvPr id="14" name="矩形 13"/>
          <p:cNvSpPr/>
          <p:nvPr/>
        </p:nvSpPr>
        <p:spPr>
          <a:xfrm>
            <a:off x="9575800" y="6116638"/>
            <a:ext cx="457200" cy="3841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矩形 57"/>
          <p:cNvSpPr/>
          <p:nvPr/>
        </p:nvSpPr>
        <p:spPr>
          <a:xfrm>
            <a:off x="10209213" y="5815013"/>
            <a:ext cx="455613" cy="685800"/>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9" name="矩形 58"/>
          <p:cNvSpPr/>
          <p:nvPr/>
        </p:nvSpPr>
        <p:spPr>
          <a:xfrm>
            <a:off x="10853738" y="6308725"/>
            <a:ext cx="457200" cy="236538"/>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2537" name="组合 25"/>
          <p:cNvGrpSpPr/>
          <p:nvPr/>
        </p:nvGrpSpPr>
        <p:grpSpPr>
          <a:xfrm>
            <a:off x="25400" y="488950"/>
            <a:ext cx="1219200" cy="1108075"/>
            <a:chOff x="734875" y="318966"/>
            <a:chExt cx="914273" cy="830997"/>
          </a:xfrm>
        </p:grpSpPr>
        <p:sp>
          <p:nvSpPr>
            <p:cNvPr id="20" name="矩形 19"/>
            <p:cNvSpPr/>
            <p:nvPr/>
          </p:nvSpPr>
          <p:spPr>
            <a:xfrm>
              <a:off x="944396" y="484451"/>
              <a:ext cx="498803" cy="500027"/>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42" name="TextBox 20"/>
            <p:cNvSpPr txBox="1"/>
            <p:nvPr/>
          </p:nvSpPr>
          <p:spPr>
            <a:xfrm>
              <a:off x="734875" y="318966"/>
              <a:ext cx="914273" cy="83099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grpSp>
      <p:sp>
        <p:nvSpPr>
          <p:cNvPr id="22538" name="TextBox 21"/>
          <p:cNvSpPr txBox="1"/>
          <p:nvPr/>
        </p:nvSpPr>
        <p:spPr>
          <a:xfrm>
            <a:off x="1089025" y="869950"/>
            <a:ext cx="3213100" cy="397510"/>
          </a:xfrm>
          <a:prstGeom prst="rect">
            <a:avLst/>
          </a:prstGeom>
          <a:noFill/>
          <a:ln w="9525">
            <a:noFill/>
          </a:ln>
        </p:spPr>
        <p:txBody>
          <a:bodyPr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800" b="1" dirty="0">
                <a:solidFill>
                  <a:srgbClr val="080808"/>
                </a:solidFill>
                <a:latin typeface="微软雅黑" panose="020B0503020204020204" pitchFamily="34" charset="-122"/>
                <a:ea typeface="微软雅黑" panose="020B0503020204020204" pitchFamily="34" charset="-122"/>
              </a:rPr>
              <a:t>中途补给加油站（上山前）</a:t>
            </a:r>
            <a:endParaRPr lang="zh-CN" altLang="en-US" sz="1800" b="1" dirty="0">
              <a:solidFill>
                <a:srgbClr val="080808"/>
              </a:solidFill>
              <a:latin typeface="微软雅黑" panose="020B0503020204020204" pitchFamily="34" charset="-122"/>
              <a:ea typeface="微软雅黑" panose="020B0503020204020204" pitchFamily="34" charset="-122"/>
            </a:endParaRPr>
          </a:p>
        </p:txBody>
      </p:sp>
      <p:pic>
        <p:nvPicPr>
          <p:cNvPr id="22539" name="图片 15" descr="20140520095614.jpg"/>
          <p:cNvPicPr>
            <a:picLocks noChangeAspect="1"/>
          </p:cNvPicPr>
          <p:nvPr/>
        </p:nvPicPr>
        <p:blipFill>
          <a:blip r:embed="rId2"/>
          <a:stretch>
            <a:fillRect/>
          </a:stretch>
        </p:blipFill>
        <p:spPr>
          <a:xfrm>
            <a:off x="1398588" y="1757363"/>
            <a:ext cx="6421437" cy="4281487"/>
          </a:xfrm>
          <a:prstGeom prst="rect">
            <a:avLst/>
          </a:prstGeom>
          <a:noFill/>
          <a:ln w="9525">
            <a:noFill/>
          </a:ln>
        </p:spPr>
      </p:pic>
      <p:sp>
        <p:nvSpPr>
          <p:cNvPr id="22540" name="文本框 28"/>
          <p:cNvSpPr txBox="1"/>
          <p:nvPr/>
        </p:nvSpPr>
        <p:spPr>
          <a:xfrm>
            <a:off x="8235950" y="1735138"/>
            <a:ext cx="2679700" cy="2584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在距始发点</a:t>
            </a:r>
            <a:r>
              <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5</a:t>
            </a: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公里处设置中途补给加油站，其中安放帐篷两顶、配有桌子两张、椅子四把，并有指引标志牌一个，此处主要功能为饮水休息区</a:t>
            </a:r>
            <a:endPar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00000"/>
              </a:lnSpc>
              <a:spcBef>
                <a:spcPct val="0"/>
              </a:spcBef>
              <a:buNone/>
            </a:pPr>
            <a:endPar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00000"/>
              </a:lnSpc>
              <a:spcBef>
                <a:spcPct val="0"/>
              </a:spcBef>
              <a:buNone/>
            </a:pPr>
            <a:endPar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Picture 3"/>
          <p:cNvPicPr>
            <a:picLocks noChangeAspect="1"/>
          </p:cNvPicPr>
          <p:nvPr/>
        </p:nvPicPr>
        <p:blipFill>
          <a:blip r:embed="rId1"/>
          <a:stretch>
            <a:fillRect/>
          </a:stretch>
        </p:blipFill>
        <p:spPr>
          <a:xfrm>
            <a:off x="-11112" y="5040313"/>
            <a:ext cx="1527175" cy="1603375"/>
          </a:xfrm>
          <a:prstGeom prst="rect">
            <a:avLst/>
          </a:prstGeom>
          <a:noFill/>
          <a:ln w="9525">
            <a:noFill/>
          </a:ln>
        </p:spPr>
      </p:pic>
      <p:sp>
        <p:nvSpPr>
          <p:cNvPr id="5" name="矩形 4"/>
          <p:cNvSpPr/>
          <p:nvPr/>
        </p:nvSpPr>
        <p:spPr>
          <a:xfrm>
            <a:off x="0" y="-14287"/>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3" name="矩形 42"/>
          <p:cNvSpPr/>
          <p:nvPr/>
        </p:nvSpPr>
        <p:spPr>
          <a:xfrm>
            <a:off x="0" y="6500813"/>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557" name="TextBox 36"/>
          <p:cNvSpPr txBox="1"/>
          <p:nvPr/>
        </p:nvSpPr>
        <p:spPr>
          <a:xfrm>
            <a:off x="-130175" y="692150"/>
            <a:ext cx="1219200" cy="11080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sp>
        <p:nvSpPr>
          <p:cNvPr id="14" name="矩形 13"/>
          <p:cNvSpPr/>
          <p:nvPr/>
        </p:nvSpPr>
        <p:spPr>
          <a:xfrm>
            <a:off x="9575800" y="6116638"/>
            <a:ext cx="457200" cy="3841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矩形 57"/>
          <p:cNvSpPr/>
          <p:nvPr/>
        </p:nvSpPr>
        <p:spPr>
          <a:xfrm>
            <a:off x="10209213" y="5815013"/>
            <a:ext cx="455613" cy="685800"/>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9" name="矩形 58"/>
          <p:cNvSpPr/>
          <p:nvPr/>
        </p:nvSpPr>
        <p:spPr>
          <a:xfrm>
            <a:off x="10853738" y="6308725"/>
            <a:ext cx="457200" cy="236538"/>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3561" name="组合 25"/>
          <p:cNvGrpSpPr/>
          <p:nvPr/>
        </p:nvGrpSpPr>
        <p:grpSpPr>
          <a:xfrm>
            <a:off x="0" y="549275"/>
            <a:ext cx="1219200" cy="1108075"/>
            <a:chOff x="734875" y="318966"/>
            <a:chExt cx="914273" cy="830997"/>
          </a:xfrm>
        </p:grpSpPr>
        <p:sp>
          <p:nvSpPr>
            <p:cNvPr id="20" name="矩形 19"/>
            <p:cNvSpPr/>
            <p:nvPr/>
          </p:nvSpPr>
          <p:spPr>
            <a:xfrm>
              <a:off x="944396" y="484451"/>
              <a:ext cx="498803" cy="500027"/>
            </a:xfrm>
            <a:prstGeom prst="rect">
              <a:avLst/>
            </a:prstGeom>
            <a:solidFill>
              <a:srgbClr val="1F8A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569" name="TextBox 20"/>
            <p:cNvSpPr txBox="1"/>
            <p:nvPr/>
          </p:nvSpPr>
          <p:spPr>
            <a:xfrm>
              <a:off x="734875" y="318966"/>
              <a:ext cx="914273" cy="83099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endParaRPr lang="zh-CN" altLang="en-US" sz="6400" dirty="0">
                <a:solidFill>
                  <a:schemeClr val="bg1"/>
                </a:solidFill>
                <a:latin typeface="Nueva Std" panose="020B0503070504090203" pitchFamily="34" charset="0"/>
                <a:ea typeface="LilyUPC" panose="020B0604020202020204" pitchFamily="34" charset="-34"/>
              </a:endParaRPr>
            </a:p>
          </p:txBody>
        </p:sp>
      </p:grpSp>
      <p:sp>
        <p:nvSpPr>
          <p:cNvPr id="23562" name="TextBox 21"/>
          <p:cNvSpPr txBox="1"/>
          <p:nvPr/>
        </p:nvSpPr>
        <p:spPr>
          <a:xfrm>
            <a:off x="407988" y="849313"/>
            <a:ext cx="3214687" cy="400050"/>
          </a:xfrm>
          <a:prstGeom prst="rect">
            <a:avLst/>
          </a:prstGeom>
          <a:noFill/>
          <a:ln w="9525">
            <a:noFill/>
          </a:ln>
        </p:spPr>
        <p:txBody>
          <a:bodyPr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1800" b="1" dirty="0">
                <a:solidFill>
                  <a:srgbClr val="080808"/>
                </a:solidFill>
                <a:latin typeface="微软雅黑" panose="020B0503020204020204" pitchFamily="34" charset="-122"/>
                <a:ea typeface="微软雅黑" panose="020B0503020204020204" pitchFamily="34" charset="-122"/>
              </a:rPr>
              <a:t>路引指示牌</a:t>
            </a:r>
            <a:endParaRPr lang="zh-CN" altLang="en-US" sz="1800" b="1" dirty="0">
              <a:solidFill>
                <a:srgbClr val="080808"/>
              </a:solidFill>
              <a:latin typeface="微软雅黑" panose="020B0503020204020204" pitchFamily="34" charset="-122"/>
              <a:ea typeface="微软雅黑" panose="020B0503020204020204" pitchFamily="34" charset="-122"/>
            </a:endParaRPr>
          </a:p>
        </p:txBody>
      </p:sp>
      <p:sp>
        <p:nvSpPr>
          <p:cNvPr id="23563" name="文本框 28"/>
          <p:cNvSpPr txBox="1"/>
          <p:nvPr/>
        </p:nvSpPr>
        <p:spPr>
          <a:xfrm>
            <a:off x="9097963" y="2001838"/>
            <a:ext cx="2679700" cy="203009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分别于上山中途转弯处与下山转弯处设置路引指示牌</a:t>
            </a:r>
            <a:endPar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00000"/>
              </a:lnSpc>
              <a:spcBef>
                <a:spcPct val="0"/>
              </a:spcBef>
              <a:buNone/>
            </a:pPr>
            <a:endPar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0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弯道指示牌尺寸</a:t>
            </a:r>
            <a:endPar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00000"/>
              </a:lnSpc>
              <a:spcBef>
                <a:spcPct val="0"/>
              </a:spcBef>
              <a:buNone/>
            </a:pPr>
            <a:r>
              <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rPr>
              <a:t>终点指示牌尺寸</a:t>
            </a:r>
            <a:endParaRPr lang="en-US" altLang="zh-CN"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a:p>
            <a:pPr marL="0" lvl="0" indent="0" eaLnBrk="1" hangingPunct="1">
              <a:lnSpc>
                <a:spcPct val="100000"/>
              </a:lnSpc>
              <a:spcBef>
                <a:spcPct val="0"/>
              </a:spcBef>
              <a:buNone/>
            </a:pPr>
            <a:endParaRPr lang="zh-CN" altLang="en-US" sz="1800" dirty="0">
              <a:solidFill>
                <a:srgbClr val="7F7F7F"/>
              </a:solidFill>
              <a:latin typeface="Segoe UI Light" panose="020B0502040204020203" pitchFamily="34" charset="0"/>
              <a:ea typeface="微软雅黑" panose="020B0503020204020204" pitchFamily="34" charset="-122"/>
              <a:sym typeface="黑体" panose="02010609060101010101" pitchFamily="49" charset="-122"/>
            </a:endParaRPr>
          </a:p>
        </p:txBody>
      </p:sp>
      <p:pic>
        <p:nvPicPr>
          <p:cNvPr id="23564" name="Picture 2" descr="C:\Documents and Settings\Administrator\桌面\预览\预览\8VN$K6M{X{P@AX7V_Z)DWDW.jpg"/>
          <p:cNvPicPr>
            <a:picLocks noChangeAspect="1"/>
          </p:cNvPicPr>
          <p:nvPr/>
        </p:nvPicPr>
        <p:blipFill>
          <a:blip r:embed="rId2"/>
          <a:stretch>
            <a:fillRect/>
          </a:stretch>
        </p:blipFill>
        <p:spPr>
          <a:xfrm>
            <a:off x="5473700" y="3143250"/>
            <a:ext cx="3476625" cy="2674938"/>
          </a:xfrm>
          <a:prstGeom prst="rect">
            <a:avLst/>
          </a:prstGeom>
          <a:noFill/>
          <a:ln w="9525">
            <a:noFill/>
          </a:ln>
        </p:spPr>
      </p:pic>
      <p:pic>
        <p:nvPicPr>
          <p:cNvPr id="23565" name="Picture 3" descr="C:\Documents and Settings\Administrator\桌面\预览\预览\2.jpg"/>
          <p:cNvPicPr>
            <a:picLocks noChangeAspect="1"/>
          </p:cNvPicPr>
          <p:nvPr/>
        </p:nvPicPr>
        <p:blipFill>
          <a:blip r:embed="rId3"/>
          <a:stretch>
            <a:fillRect/>
          </a:stretch>
        </p:blipFill>
        <p:spPr>
          <a:xfrm>
            <a:off x="1638300" y="3189288"/>
            <a:ext cx="3516313" cy="2628900"/>
          </a:xfrm>
          <a:prstGeom prst="rect">
            <a:avLst/>
          </a:prstGeom>
          <a:noFill/>
          <a:ln w="9525">
            <a:noFill/>
          </a:ln>
        </p:spPr>
      </p:pic>
      <p:pic>
        <p:nvPicPr>
          <p:cNvPr id="23566" name="Picture 4" descr="C:\Documents and Settings\Administrator\桌面\预览\预览\1.jpg"/>
          <p:cNvPicPr>
            <a:picLocks noChangeAspect="1"/>
          </p:cNvPicPr>
          <p:nvPr/>
        </p:nvPicPr>
        <p:blipFill>
          <a:blip r:embed="rId4"/>
          <a:stretch>
            <a:fillRect/>
          </a:stretch>
        </p:blipFill>
        <p:spPr>
          <a:xfrm>
            <a:off x="914400" y="2062163"/>
            <a:ext cx="2708275" cy="2024062"/>
          </a:xfrm>
          <a:prstGeom prst="rect">
            <a:avLst/>
          </a:prstGeom>
          <a:noFill/>
          <a:ln w="9525">
            <a:noFill/>
          </a:ln>
        </p:spPr>
      </p:pic>
      <p:pic>
        <p:nvPicPr>
          <p:cNvPr id="23567" name="Picture 5" descr="C:\Documents and Settings\Administrator\桌面\预览\预览\3.jpg"/>
          <p:cNvPicPr>
            <a:picLocks noChangeAspect="1"/>
          </p:cNvPicPr>
          <p:nvPr/>
        </p:nvPicPr>
        <p:blipFill>
          <a:blip r:embed="rId5"/>
          <a:stretch>
            <a:fillRect/>
          </a:stretch>
        </p:blipFill>
        <p:spPr>
          <a:xfrm>
            <a:off x="4310063" y="2001838"/>
            <a:ext cx="2743200" cy="2052637"/>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47625" y="312738"/>
            <a:ext cx="803275" cy="6054725"/>
          </a:xfrm>
          <a:prstGeom prst="rect">
            <a:avLst/>
          </a:prstGeom>
          <a:noFill/>
        </p:spPr>
        <p:txBody>
          <a:bodyPr lIns="121920" tIns="60960" rIns="121920" bIns="6096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南山后花园的春天</a:t>
            </a:r>
            <a:endParaRPr kumimoji="0" lang="zh-CN" altLang="en-US"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a:t>
            </a:r>
            <a:endParaRPr kumimoji="0" lang="en-US" altLang="zh-CN"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带不走</a:t>
            </a:r>
            <a:endParaRPr kumimoji="0" lang="zh-CN" altLang="en-US"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最美的流</a:t>
            </a:r>
            <a:endParaRPr kumimoji="0" lang="en-US" altLang="zh-CN"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年</a:t>
            </a:r>
            <a:endParaRPr kumimoji="0" lang="en-US" altLang="zh-CN" sz="2265"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p:sp>
        <p:nvSpPr>
          <p:cNvPr id="10" name="矩形 9"/>
          <p:cNvSpPr/>
          <p:nvPr/>
        </p:nvSpPr>
        <p:spPr>
          <a:xfrm>
            <a:off x="0" y="6545263"/>
            <a:ext cx="12192000" cy="371475"/>
          </a:xfrm>
          <a:prstGeom prst="rect">
            <a:avLst/>
          </a:prstGeom>
          <a:solidFill>
            <a:srgbClr val="004258"/>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3" name="图片 2"/>
          <p:cNvPicPr>
            <a:picLocks noChangeAspect="1"/>
          </p:cNvPicPr>
          <p:nvPr/>
        </p:nvPicPr>
        <p:blipFill>
          <a:blip r:embed="rId1"/>
          <a:stretch>
            <a:fillRect/>
          </a:stretch>
        </p:blipFill>
        <p:spPr>
          <a:xfrm>
            <a:off x="6059805" y="116840"/>
            <a:ext cx="5276850" cy="2876550"/>
          </a:xfrm>
          <a:prstGeom prst="roundRect">
            <a:avLst/>
          </a:prstGeom>
          <a:effectLst>
            <a:reflection blurRad="6350" stA="50000" endA="300" endPos="55000" dir="5400000" sy="-100000" algn="bl" rotWithShape="0"/>
          </a:effectLst>
        </p:spPr>
      </p:pic>
      <p:pic>
        <p:nvPicPr>
          <p:cNvPr id="4" name="图片 3"/>
          <p:cNvPicPr>
            <a:picLocks noChangeAspect="1"/>
          </p:cNvPicPr>
          <p:nvPr/>
        </p:nvPicPr>
        <p:blipFill>
          <a:blip r:embed="rId2"/>
          <a:srcRect r="-787" b="-520"/>
          <a:stretch>
            <a:fillRect/>
          </a:stretch>
        </p:blipFill>
        <p:spPr>
          <a:xfrm>
            <a:off x="778510" y="3267075"/>
            <a:ext cx="4958080" cy="2947670"/>
          </a:xfrm>
          <a:prstGeom prst="roundRect">
            <a:avLst/>
          </a:prstGeom>
          <a:effectLst>
            <a:reflection blurRad="6350" stA="52000" endA="300" endPos="35000" dir="5400000" sy="-100000" algn="bl" rotWithShape="0"/>
          </a:effectLst>
        </p:spPr>
      </p:pic>
      <p:pic>
        <p:nvPicPr>
          <p:cNvPr id="11" name="图片 10"/>
          <p:cNvPicPr>
            <a:picLocks noChangeAspect="1"/>
          </p:cNvPicPr>
          <p:nvPr/>
        </p:nvPicPr>
        <p:blipFill>
          <a:blip r:embed="rId3"/>
          <a:stretch>
            <a:fillRect/>
          </a:stretch>
        </p:blipFill>
        <p:spPr>
          <a:xfrm>
            <a:off x="863600" y="116840"/>
            <a:ext cx="4787900" cy="2943225"/>
          </a:xfrm>
          <a:prstGeom prst="roundRect">
            <a:avLst/>
          </a:prstGeom>
          <a:effectLst>
            <a:reflection blurRad="6350" stA="52000" endA="300" endPos="12000" dir="5400000" sy="-100000" algn="bl" rotWithShape="0"/>
          </a:effectLst>
        </p:spPr>
      </p:pic>
      <p:pic>
        <p:nvPicPr>
          <p:cNvPr id="12" name="图片 11"/>
          <p:cNvPicPr>
            <a:picLocks noChangeAspect="1"/>
          </p:cNvPicPr>
          <p:nvPr/>
        </p:nvPicPr>
        <p:blipFill>
          <a:blip r:embed="rId4"/>
          <a:stretch>
            <a:fillRect/>
          </a:stretch>
        </p:blipFill>
        <p:spPr>
          <a:xfrm>
            <a:off x="6059805" y="3190875"/>
            <a:ext cx="5222240" cy="2939415"/>
          </a:xfrm>
          <a:prstGeom prst="roundRect">
            <a:avLst/>
          </a:prstGeom>
          <a:effectLst>
            <a:reflection blurRad="6350" stA="52000" endA="300" endPos="35000" dir="5400000" sy="-100000" algn="bl" rotWithShape="0"/>
          </a:effectLst>
        </p:spPr>
      </p:pic>
    </p:spTree>
  </p:cSld>
  <p:clrMapOvr>
    <a:masterClrMapping/>
  </p:clrMapOvr>
  <p:transition spd="slow" advClick="0" advTm="1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717550" y="5310188"/>
            <a:ext cx="3937000" cy="1143000"/>
            <a:chOff x="1560921" y="2033200"/>
            <a:chExt cx="3937325" cy="1142557"/>
          </a:xfrm>
        </p:grpSpPr>
        <p:sp>
          <p:nvSpPr>
            <p:cNvPr id="4" name="文本框 3"/>
            <p:cNvSpPr txBox="1"/>
            <p:nvPr/>
          </p:nvSpPr>
          <p:spPr>
            <a:xfrm>
              <a:off x="2680201" y="2033200"/>
              <a:ext cx="2459240" cy="666492"/>
            </a:xfrm>
            <a:prstGeom prst="rect">
              <a:avLst/>
            </a:prstGeom>
            <a:noFill/>
          </p:spPr>
          <p:txBody>
            <a:bodyPr>
              <a:spAutoFit/>
            </a:bodyPr>
            <a:lstStyle/>
            <a:p>
              <a:pPr marR="0" algn="dist" defTabSz="914400" eaLnBrk="1" hangingPunct="1">
                <a:buClrTx/>
                <a:buSzTx/>
                <a:buFont typeface="Arial" panose="020B0604020202020204" pitchFamily="34" charset="0"/>
                <a:defRPr/>
              </a:pPr>
              <a:r>
                <a:rPr kumimoji="0" lang="zh-CN" altLang="en-US" sz="3735" b="1" kern="1200" cap="none" spc="0" normalizeH="0" baseline="0" noProof="0" dirty="0">
                  <a:solidFill>
                    <a:srgbClr val="0066FF"/>
                  </a:solidFill>
                  <a:latin typeface="文悦古典明朝体 (非商业使用) W5" pitchFamily="50" charset="-122"/>
                  <a:ea typeface="文悦古典明朝体 (非商业使用) W5" pitchFamily="50" charset="-122"/>
                  <a:cs typeface="+mn-cs"/>
                </a:rPr>
                <a:t>独家特色</a:t>
              </a:r>
              <a:endParaRPr kumimoji="0" lang="zh-CN" altLang="en-US" sz="3735" b="1" kern="1200" cap="none" spc="0" normalizeH="0" baseline="0" noProof="0" dirty="0">
                <a:solidFill>
                  <a:srgbClr val="0066FF"/>
                </a:solidFill>
                <a:latin typeface="文悦古典明朝体 (非商业使用) W5" pitchFamily="50" charset="-122"/>
                <a:ea typeface="文悦古典明朝体 (非商业使用) W5" pitchFamily="50" charset="-122"/>
                <a:cs typeface="+mn-cs"/>
              </a:endParaRPr>
            </a:p>
          </p:txBody>
        </p:sp>
        <p:sp>
          <p:nvSpPr>
            <p:cNvPr id="6" name="文本框 5"/>
            <p:cNvSpPr txBox="1"/>
            <p:nvPr/>
          </p:nvSpPr>
          <p:spPr>
            <a:xfrm>
              <a:off x="1560921" y="2699692"/>
              <a:ext cx="3937325" cy="476065"/>
            </a:xfrm>
            <a:prstGeom prst="rect">
              <a:avLst/>
            </a:prstGeom>
            <a:noFill/>
          </p:spPr>
          <p:txBody>
            <a:bodyPr>
              <a:spAutoFit/>
            </a:bodyPr>
            <a:lstStyle/>
            <a:p>
              <a:pPr marR="0" algn="r" defTabSz="914400" eaLnBrk="1" hangingPunct="1">
                <a:lnSpc>
                  <a:spcPct val="200000"/>
                </a:lnSpc>
                <a:buClrTx/>
                <a:buSzTx/>
                <a:buFont typeface="Arial" panose="020B0604020202020204" pitchFamily="34" charset="0"/>
                <a:defRPr/>
              </a:pPr>
              <a:r>
                <a:rPr kumimoji="0" lang="zh-CN" altLang="en-US" sz="1465" kern="1200" cap="none" spc="0" normalizeH="0" baseline="0" noProof="0" dirty="0">
                  <a:solidFill>
                    <a:srgbClr val="0066FF"/>
                  </a:solidFill>
                  <a:latin typeface="文悦古典明朝体 (非商业使用) W5" pitchFamily="50" charset="-122"/>
                  <a:ea typeface="文悦古典明朝体 (非商业使用) W5" pitchFamily="50" charset="-122"/>
                  <a:cs typeface="+mn-cs"/>
                </a:rPr>
                <a:t>将深度体验进行深度系统引导链接</a:t>
              </a:r>
              <a:endParaRPr kumimoji="0" lang="zh-CN" altLang="en-US" sz="1465" kern="1200" cap="none" spc="0" normalizeH="0" baseline="0" noProof="0" dirty="0">
                <a:solidFill>
                  <a:srgbClr val="0066FF"/>
                </a:solidFill>
                <a:latin typeface="文悦古典明朝体 (非商业使用) W5" pitchFamily="50" charset="-122"/>
                <a:ea typeface="文悦古典明朝体 (非商业使用) W5" pitchFamily="50" charset="-122"/>
                <a:cs typeface="+mn-cs"/>
              </a:endParaRPr>
            </a:p>
          </p:txBody>
        </p:sp>
      </p:grpSp>
      <p:pic>
        <p:nvPicPr>
          <p:cNvPr id="8" name="图片 7" descr="E:\2018年客户\方案客户\4月2天-乾玺-45人（沙盘+户外徒步）\参考资料\35c0a1f6ea207f7bf6b33589f412cdcc.jpg35c0a1f6ea207f7bf6b33589f412cdcc"/>
          <p:cNvPicPr>
            <a:picLocks noChangeAspect="1"/>
          </p:cNvPicPr>
          <p:nvPr/>
        </p:nvPicPr>
        <p:blipFill>
          <a:blip r:embed="rId1">
            <a:lum bright="-6000"/>
          </a:blip>
          <a:stretch>
            <a:fillRect/>
          </a:stretch>
        </p:blipFill>
        <p:spPr>
          <a:xfrm>
            <a:off x="0" y="0"/>
            <a:ext cx="12192000" cy="5076825"/>
          </a:xfrm>
          <a:prstGeom prst="rect">
            <a:avLst/>
          </a:prstGeom>
          <a:noFill/>
          <a:ln w="9525">
            <a:noFill/>
          </a:ln>
        </p:spPr>
      </p:pic>
      <p:sp>
        <p:nvSpPr>
          <p:cNvPr id="7" name="文本框 6"/>
          <p:cNvSpPr txBox="1"/>
          <p:nvPr/>
        </p:nvSpPr>
        <p:spPr>
          <a:xfrm>
            <a:off x="5392738" y="4957763"/>
            <a:ext cx="6081713" cy="1730375"/>
          </a:xfrm>
          <a:prstGeom prst="rect">
            <a:avLst/>
          </a:prstGeom>
          <a:noFill/>
        </p:spPr>
        <p:txBody>
          <a:bodyPr>
            <a:spAutoFit/>
          </a:bodyPr>
          <a:lstStyle/>
          <a:p>
            <a:pPr marR="0" algn="dist" defTabSz="914400" eaLnBrk="1" hangingPunct="1">
              <a:lnSpc>
                <a:spcPct val="200000"/>
              </a:lnSpc>
              <a:buClrTx/>
              <a:buSzTx/>
              <a:buFont typeface="Arial" panose="020B0604020202020204" pitchFamily="34" charset="0"/>
              <a:defRPr/>
            </a:pPr>
            <a:r>
              <a:rPr kumimoji="0" lang="zh-CN" altLang="en-US" sz="1865" kern="1200" cap="none" spc="0" normalizeH="0" baseline="0" noProof="0" dirty="0">
                <a:solidFill>
                  <a:schemeClr val="tx1">
                    <a:lumMod val="65000"/>
                    <a:lumOff val="35000"/>
                  </a:schemeClr>
                </a:solidFill>
                <a:latin typeface="文悦古典明朝体 (非商业使用) W5" pitchFamily="50" charset="-122"/>
                <a:ea typeface="文悦古典明朝体 (非商业使用) W5" pitchFamily="50" charset="-122"/>
                <a:cs typeface="+mn-cs"/>
              </a:rPr>
              <a:t>最好的感知一定是源于最真实体验，而最真实的体验如果要形成最好的升发和转化少不了深度的引导来助力将我们真实的体验助推为高峰体验并能催发我们知行转变</a:t>
            </a:r>
            <a:endParaRPr kumimoji="0" lang="zh-CN" altLang="en-US" sz="1865" kern="1200" cap="none" spc="0" normalizeH="0" baseline="0" noProof="0" dirty="0">
              <a:solidFill>
                <a:schemeClr val="tx1">
                  <a:lumMod val="65000"/>
                  <a:lumOff val="35000"/>
                </a:schemeClr>
              </a:solidFill>
              <a:latin typeface="文悦古典明朝体 (非商业使用) W5" pitchFamily="50" charset="-122"/>
              <a:ea typeface="文悦古典明朝体 (非商业使用) W5" pitchFamily="50" charset="-122"/>
              <a:cs typeface="+mn-cs"/>
            </a:endParaRPr>
          </a:p>
        </p:txBody>
      </p:sp>
      <p:sp>
        <p:nvSpPr>
          <p:cNvPr id="9" name="文本框 8"/>
          <p:cNvSpPr txBox="1"/>
          <p:nvPr/>
        </p:nvSpPr>
        <p:spPr>
          <a:xfrm>
            <a:off x="4862513" y="1833563"/>
            <a:ext cx="3060700" cy="708025"/>
          </a:xfrm>
          <a:prstGeom prst="rect">
            <a:avLst/>
          </a:prstGeom>
          <a:noFill/>
        </p:spPr>
        <p:txBody>
          <a:bodyPr>
            <a:spAutoFit/>
          </a:bodyPr>
          <a:lstStyle/>
          <a:p>
            <a:pPr marR="0" algn="r" defTabSz="914400" eaLnBrk="1" hangingPunct="1">
              <a:lnSpc>
                <a:spcPct val="200000"/>
              </a:lnSpc>
              <a:buClrTx/>
              <a:buSzTx/>
              <a:buFont typeface="Arial" panose="020B0604020202020204" pitchFamily="34" charset="0"/>
              <a:defRPr/>
            </a:pPr>
            <a:r>
              <a:rPr kumimoji="0" lang="zh-CN" altLang="en-US" sz="2665" b="1" kern="1200" cap="none" spc="0" normalizeH="0" baseline="0" noProof="0" dirty="0">
                <a:solidFill>
                  <a:schemeClr val="bg1"/>
                </a:solidFill>
                <a:latin typeface="隶书" panose="02010509060101010101" pitchFamily="49" charset="-122"/>
                <a:ea typeface="隶书" panose="02010509060101010101" pitchFamily="49" charset="-122"/>
                <a:cs typeface="+mn-cs"/>
              </a:rPr>
              <a:t>让体验飞起来</a:t>
            </a:r>
            <a:endParaRPr kumimoji="0" lang="zh-CN" altLang="en-US" sz="2665" b="1" kern="1200" cap="none" spc="0" normalizeH="0" baseline="0" noProof="0" dirty="0">
              <a:solidFill>
                <a:schemeClr val="bg1"/>
              </a:solidFill>
              <a:latin typeface="隶书" panose="02010509060101010101" pitchFamily="49" charset="-122"/>
              <a:ea typeface="隶书" panose="02010509060101010101" pitchFamily="49" charset="-122"/>
              <a:cs typeface="+mn-cs"/>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DOC_GUID" val="{f35ce8ea-8161-45b1-8520-43c5b6b0f26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536735ff0d54d</Template>
  <TotalTime>0</TotalTime>
  <Words>911</Words>
  <Application>WPS 演示</Application>
  <PresentationFormat>宽屏</PresentationFormat>
  <Paragraphs>100</Paragraphs>
  <Slides>14</Slides>
  <Notes>9</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14</vt:i4>
      </vt:variant>
    </vt:vector>
  </HeadingPairs>
  <TitlesOfParts>
    <vt:vector size="39" baseType="lpstr">
      <vt:lpstr>Arial</vt:lpstr>
      <vt:lpstr>宋体</vt:lpstr>
      <vt:lpstr>Wingdings</vt:lpstr>
      <vt:lpstr>Calibri</vt:lpstr>
      <vt:lpstr>Segoe UI</vt:lpstr>
      <vt:lpstr>Calibri Light</vt:lpstr>
      <vt:lpstr>Courier New</vt:lpstr>
      <vt:lpstr>黑体</vt:lpstr>
      <vt:lpstr>微软雅黑</vt:lpstr>
      <vt:lpstr>华文隶书</vt:lpstr>
      <vt:lpstr>Berlin Sans FB Demi</vt:lpstr>
      <vt:lpstr>幼圆</vt:lpstr>
      <vt:lpstr>Segoe UI Light</vt:lpstr>
      <vt:lpstr>华文细黑</vt:lpstr>
      <vt:lpstr>Nueva Std</vt:lpstr>
      <vt:lpstr>LilyUPC</vt:lpstr>
      <vt:lpstr>Microsoft Sans Serif</vt:lpstr>
      <vt:lpstr>Arial Unicode MS</vt:lpstr>
      <vt:lpstr>方正清刻本悦宋简体</vt:lpstr>
      <vt:lpstr>文悦古典明朝体 (非商业使用) W5</vt:lpstr>
      <vt:lpstr>隶书</vt:lpstr>
      <vt:lpstr>Calibri</vt:lpstr>
      <vt:lpstr>华文彩云</vt:lpstr>
      <vt:lpstr>MT Extra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yougang zhan</dc:creator>
  <cp:lastModifiedBy>HIPO</cp:lastModifiedBy>
  <cp:revision>105</cp:revision>
  <dcterms:created xsi:type="dcterms:W3CDTF">2014-04-29T13:37:00Z</dcterms:created>
  <dcterms:modified xsi:type="dcterms:W3CDTF">2020-06-06T03:02:47Z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