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sldIdLst>
    <p:sldId id="976" r:id="rId4"/>
    <p:sldId id="977" r:id="rId6"/>
    <p:sldId id="978" r:id="rId7"/>
  </p:sldIdLst>
  <p:sldSz cx="12192000" cy="6858000" type="screen4x3"/>
  <p:notesSz cx="7104380" cy="1023493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黑体" panose="0201060906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黑体" panose="0201060906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黑体" panose="0201060906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黑体" panose="0201060906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黑体" panose="0201060906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黑体" panose="0201060906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黑体" panose="0201060906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黑体" panose="0201060906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黑体" panose="0201060906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 id="0" name="kingsof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DB7A1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63" d="100"/>
          <a:sy n="63" d="100"/>
        </p:scale>
        <p:origin x="-114" y="-396"/>
      </p:cViewPr>
      <p:guideLst>
        <p:guide orient="horz" pos="2002"/>
        <p:guide pos="2808"/>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1" Type="http://schemas.openxmlformats.org/officeDocument/2006/relationships/commentAuthors" Target="commentAuthors.xml"/><Relationship Id="rId10" Type="http://schemas.openxmlformats.org/officeDocument/2006/relationships/tableStyles" Target="tableStyle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13316"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p:nvPr>
        </p:nvSpPr>
        <p:spPr>
          <a:xfrm>
            <a:off x="709613" y="4926013"/>
            <a:ext cx="5683250" cy="4029075"/>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idx="1"/>
          </p:nvPr>
        </p:nvSpPr>
        <p:spPr bwMode="auto">
          <a:xfrm>
            <a:off x="538163" y="4387850"/>
            <a:ext cx="5780087" cy="3952875"/>
          </a:xfrm>
          <a:prstGeom prst="rect">
            <a:avLst/>
          </a:prstGeom>
          <a:noFill/>
        </p:spPr>
        <p:txBody>
          <a:bodyPr/>
          <a:lstStyle/>
          <a:p>
            <a:endParaRPr lang="zh-CN" altLang="en-US" smtClean="0">
              <a:latin typeface="Arial" panose="020B0604020202020204" pitchFamily="34" charset="0"/>
              <a:ea typeface="宋体" panose="02010600030101010101" pitchFamily="2" charset="-122"/>
            </a:endParaRPr>
          </a:p>
        </p:txBody>
      </p:sp>
      <p:sp>
        <p:nvSpPr>
          <p:cNvPr id="18435" name="页脚占位符 3"/>
          <p:cNvSpPr>
            <a:spLocks noGrp="1"/>
          </p:cNvSpPr>
          <p:nvPr>
            <p:ph type="ftr" sz="quarter" idx="4"/>
          </p:nvPr>
        </p:nvSpPr>
        <p:spPr>
          <a:noFill/>
          <a:ln>
            <a:miter lim="800000"/>
          </a:ln>
        </p:spPr>
        <p:txBody>
          <a:bodyPr/>
          <a:lstStyle/>
          <a:p>
            <a:pPr defTabSz="350520" fontAlgn="base">
              <a:spcBef>
                <a:spcPct val="0"/>
              </a:spcBef>
              <a:spcAft>
                <a:spcPct val="0"/>
              </a:spcAft>
              <a:buFont typeface="Arial" panose="020B0604020202020204" pitchFamily="34" charset="0"/>
              <a:buNone/>
            </a:pPr>
            <a:endParaRPr lang="zh-CN" altLang="en-US" smtClean="0">
              <a:latin typeface="Arial" panose="020B0604020202020204" pitchFamily="34" charset="0"/>
              <a:ea typeface="宋体" panose="02010600030101010101" pitchFamily="2" charset="-122"/>
            </a:endParaRPr>
          </a:p>
        </p:txBody>
      </p:sp>
      <p:sp>
        <p:nvSpPr>
          <p:cNvPr id="18436" name="灯片编号占位符 4"/>
          <p:cNvSpPr>
            <a:spLocks noGrp="1"/>
          </p:cNvSpPr>
          <p:nvPr>
            <p:ph type="sldNum" sz="quarter" idx="5"/>
          </p:nvPr>
        </p:nvSpPr>
        <p:spPr>
          <a:noFill/>
          <a:ln>
            <a:miter lim="800000"/>
          </a:ln>
        </p:spPr>
        <p:txBody>
          <a:bodyPr/>
          <a:lstStyle/>
          <a:p>
            <a:pPr defTabSz="350520" fontAlgn="base">
              <a:spcBef>
                <a:spcPct val="0"/>
              </a:spcBef>
              <a:spcAft>
                <a:spcPct val="0"/>
              </a:spcAft>
              <a:buFont typeface="Arial" panose="020B0604020202020204" pitchFamily="34" charset="0"/>
              <a:buNone/>
            </a:pPr>
            <a:fld id="{4F50E849-7E80-4469-817E-604079F5EA8F}" type="slidenum">
              <a:rPr lang="zh-CN" altLang="en-US"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idx="1"/>
          </p:nvPr>
        </p:nvSpPr>
        <p:spPr bwMode="auto">
          <a:xfrm>
            <a:off x="538163" y="4387850"/>
            <a:ext cx="5780087" cy="3952875"/>
          </a:xfrm>
          <a:prstGeom prst="rect">
            <a:avLst/>
          </a:prstGeom>
          <a:noFill/>
        </p:spPr>
        <p:txBody>
          <a:bodyPr/>
          <a:lstStyle/>
          <a:p>
            <a:endParaRPr lang="zh-CN" altLang="en-US" smtClean="0">
              <a:latin typeface="Arial" panose="020B0604020202020204" pitchFamily="34" charset="0"/>
              <a:ea typeface="宋体" panose="02010600030101010101" pitchFamily="2" charset="-122"/>
            </a:endParaRPr>
          </a:p>
        </p:txBody>
      </p:sp>
      <p:sp>
        <p:nvSpPr>
          <p:cNvPr id="18435" name="页脚占位符 3"/>
          <p:cNvSpPr>
            <a:spLocks noGrp="1"/>
          </p:cNvSpPr>
          <p:nvPr>
            <p:ph type="ftr" sz="quarter" idx="4"/>
          </p:nvPr>
        </p:nvSpPr>
        <p:spPr>
          <a:noFill/>
          <a:ln>
            <a:miter lim="800000"/>
          </a:ln>
        </p:spPr>
        <p:txBody>
          <a:bodyPr/>
          <a:lstStyle/>
          <a:p>
            <a:pPr defTabSz="350520" fontAlgn="base">
              <a:spcBef>
                <a:spcPct val="0"/>
              </a:spcBef>
              <a:spcAft>
                <a:spcPct val="0"/>
              </a:spcAft>
              <a:buFont typeface="Arial" panose="020B0604020202020204" pitchFamily="34" charset="0"/>
              <a:buNone/>
            </a:pPr>
            <a:endParaRPr lang="zh-CN" altLang="en-US" smtClean="0">
              <a:latin typeface="Arial" panose="020B0604020202020204" pitchFamily="34" charset="0"/>
              <a:ea typeface="宋体" panose="02010600030101010101" pitchFamily="2" charset="-122"/>
            </a:endParaRPr>
          </a:p>
        </p:txBody>
      </p:sp>
      <p:sp>
        <p:nvSpPr>
          <p:cNvPr id="18436" name="灯片编号占位符 4"/>
          <p:cNvSpPr>
            <a:spLocks noGrp="1"/>
          </p:cNvSpPr>
          <p:nvPr>
            <p:ph type="sldNum" sz="quarter" idx="5"/>
          </p:nvPr>
        </p:nvSpPr>
        <p:spPr>
          <a:noFill/>
          <a:ln>
            <a:miter lim="800000"/>
          </a:ln>
        </p:spPr>
        <p:txBody>
          <a:bodyPr/>
          <a:lstStyle/>
          <a:p>
            <a:pPr defTabSz="350520" fontAlgn="base">
              <a:spcBef>
                <a:spcPct val="0"/>
              </a:spcBef>
              <a:spcAft>
                <a:spcPct val="0"/>
              </a:spcAft>
              <a:buFont typeface="Arial" panose="020B0604020202020204" pitchFamily="34" charset="0"/>
              <a:buNone/>
            </a:pPr>
            <a:fld id="{4F50E849-7E80-4469-817E-604079F5EA8F}" type="slidenum">
              <a:rPr lang="zh-CN" altLang="en-US"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idx="1"/>
          </p:nvPr>
        </p:nvSpPr>
        <p:spPr bwMode="auto">
          <a:xfrm>
            <a:off x="538163" y="4387850"/>
            <a:ext cx="5780087" cy="3952875"/>
          </a:xfrm>
          <a:prstGeom prst="rect">
            <a:avLst/>
          </a:prstGeom>
          <a:noFill/>
        </p:spPr>
        <p:txBody>
          <a:bodyPr/>
          <a:lstStyle/>
          <a:p>
            <a:endParaRPr lang="zh-CN" altLang="en-US" smtClean="0">
              <a:latin typeface="Arial" panose="020B0604020202020204" pitchFamily="34" charset="0"/>
              <a:ea typeface="宋体" panose="02010600030101010101" pitchFamily="2" charset="-122"/>
            </a:endParaRPr>
          </a:p>
        </p:txBody>
      </p:sp>
      <p:sp>
        <p:nvSpPr>
          <p:cNvPr id="18435" name="页脚占位符 3"/>
          <p:cNvSpPr>
            <a:spLocks noGrp="1"/>
          </p:cNvSpPr>
          <p:nvPr>
            <p:ph type="ftr" sz="quarter" idx="4"/>
          </p:nvPr>
        </p:nvSpPr>
        <p:spPr>
          <a:noFill/>
          <a:ln>
            <a:miter lim="800000"/>
          </a:ln>
        </p:spPr>
        <p:txBody>
          <a:bodyPr/>
          <a:lstStyle/>
          <a:p>
            <a:pPr defTabSz="350520" fontAlgn="base">
              <a:spcBef>
                <a:spcPct val="0"/>
              </a:spcBef>
              <a:spcAft>
                <a:spcPct val="0"/>
              </a:spcAft>
              <a:buFont typeface="Arial" panose="020B0604020202020204" pitchFamily="34" charset="0"/>
              <a:buNone/>
            </a:pPr>
            <a:endParaRPr lang="zh-CN" altLang="en-US" smtClean="0">
              <a:latin typeface="Arial" panose="020B0604020202020204" pitchFamily="34" charset="0"/>
              <a:ea typeface="宋体" panose="02010600030101010101" pitchFamily="2" charset="-122"/>
            </a:endParaRPr>
          </a:p>
        </p:txBody>
      </p:sp>
      <p:sp>
        <p:nvSpPr>
          <p:cNvPr id="18436" name="灯片编号占位符 4"/>
          <p:cNvSpPr>
            <a:spLocks noGrp="1"/>
          </p:cNvSpPr>
          <p:nvPr>
            <p:ph type="sldNum" sz="quarter" idx="5"/>
          </p:nvPr>
        </p:nvSpPr>
        <p:spPr>
          <a:noFill/>
          <a:ln>
            <a:miter lim="800000"/>
          </a:ln>
        </p:spPr>
        <p:txBody>
          <a:bodyPr/>
          <a:lstStyle/>
          <a:p>
            <a:pPr defTabSz="350520" fontAlgn="base">
              <a:spcBef>
                <a:spcPct val="0"/>
              </a:spcBef>
              <a:spcAft>
                <a:spcPct val="0"/>
              </a:spcAft>
              <a:buFont typeface="Arial" panose="020B0604020202020204" pitchFamily="34" charset="0"/>
              <a:buNone/>
            </a:pPr>
            <a:fld id="{4F50E849-7E80-4469-817E-604079F5EA8F}" type="slidenum">
              <a:rPr lang="zh-CN" altLang="en-US"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8610600" y="6356350"/>
            <a:ext cx="2743200" cy="365125"/>
          </a:xfrm>
          <a:prstGeom prst="rect">
            <a:avLst/>
          </a:prstGeom>
        </p:spPr>
        <p:txBody>
          <a:bodyPr vert="horz" lIns="90000" tIns="46800" rIns="90000" bIns="46800" rtlCol="0" anchor="ctr">
            <a:normAutofit/>
          </a:bodyPr>
          <a:lstStyle/>
          <a:p>
            <a:pPr fontAlgn="auto"/>
            <a:fld id="{FFF9F47B-7C3D-4C05-B115-C7B0C1839F24}" type="slidenum">
              <a:rPr lang="zh-CN" altLang="en-US" strike="noStrike" noProof="1" smtClean="0">
                <a:latin typeface="+mn-lt"/>
                <a:ea typeface="+mn-ea"/>
                <a:cs typeface="+mn-cs"/>
              </a:rPr>
            </a:fld>
            <a:endParaRPr lang="zh-CN" altLang="en-US" strike="noStrike" noProof="1"/>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69882" y="432000"/>
            <a:ext cx="10852237" cy="648000"/>
          </a:xfrm>
        </p:spPr>
        <p:txBody>
          <a:body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5975"/>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370"/>
            </a:lvl1pPr>
            <a:lvl2pPr marL="457200" indent="0" algn="ctr">
              <a:buNone/>
              <a:defRPr sz="1990"/>
            </a:lvl2pPr>
            <a:lvl3pPr marL="914400" indent="0" algn="ctr">
              <a:buNone/>
              <a:defRPr sz="1800"/>
            </a:lvl3pPr>
            <a:lvl4pPr marL="1371600" indent="0" algn="ctr">
              <a:buNone/>
              <a:defRPr sz="1610"/>
            </a:lvl4pPr>
            <a:lvl5pPr marL="1828800" indent="0" algn="ctr">
              <a:buNone/>
              <a:defRPr sz="1610"/>
            </a:lvl5pPr>
            <a:lvl6pPr marL="2286000" indent="0" algn="ctr">
              <a:buNone/>
              <a:defRPr sz="1610"/>
            </a:lvl6pPr>
            <a:lvl7pPr marL="2743200" indent="0" algn="ctr">
              <a:buNone/>
              <a:defRPr sz="1610"/>
            </a:lvl7pPr>
            <a:lvl8pPr marL="3199765" indent="0" algn="ctr">
              <a:buNone/>
              <a:defRPr sz="1610"/>
            </a:lvl8pPr>
            <a:lvl9pPr marL="3656965" indent="0" algn="ctr">
              <a:buNone/>
              <a:defRPr sz="161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389" y="6356746"/>
            <a:ext cx="2742447" cy="364275"/>
          </a:xfrm>
        </p:spPr>
        <p:txBody>
          <a:bodyPr/>
          <a:lstStyle/>
          <a:p>
            <a:fld id="{E0DF2834-0737-425E-87BB-3B334E5A5750}" type="datetimeFigureOut">
              <a:rPr lang="zh-CN" altLang="en-US" smtClean="0"/>
            </a:fld>
            <a:endParaRPr lang="zh-CN" altLang="en-US"/>
          </a:p>
        </p:txBody>
      </p:sp>
      <p:sp>
        <p:nvSpPr>
          <p:cNvPr id="5" name="页脚占位符 4"/>
          <p:cNvSpPr>
            <a:spLocks noGrp="1"/>
          </p:cNvSpPr>
          <p:nvPr>
            <p:ph type="ftr" sz="quarter" idx="11"/>
          </p:nvPr>
        </p:nvSpPr>
        <p:spPr>
          <a:xfrm>
            <a:off x="4038412" y="6356746"/>
            <a:ext cx="4115176" cy="364275"/>
          </a:xfrm>
        </p:spPr>
        <p:txBody>
          <a:bodyPr/>
          <a:lstStyle/>
          <a:p>
            <a:endParaRPr lang="zh-CN" altLang="en-US"/>
          </a:p>
        </p:txBody>
      </p:sp>
      <p:sp>
        <p:nvSpPr>
          <p:cNvPr id="6" name="灯片编号占位符 5"/>
          <p:cNvSpPr>
            <a:spLocks noGrp="1"/>
          </p:cNvSpPr>
          <p:nvPr>
            <p:ph type="sldNum" sz="quarter" idx="12"/>
          </p:nvPr>
        </p:nvSpPr>
        <p:spPr>
          <a:xfrm>
            <a:off x="8611165" y="6356746"/>
            <a:ext cx="2742447" cy="364275"/>
          </a:xfrm>
        </p:spPr>
        <p:txBody>
          <a:bodyPr/>
          <a:lstStyle/>
          <a:p>
            <a:fld id="{8E397630-B15C-4792-9AF0-354EF9C55EA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788" name="Title 1"/>
          <p:cNvSpPr>
            <a:spLocks noGrp="1"/>
          </p:cNvSpPr>
          <p:nvPr>
            <p:ph type="title"/>
          </p:nvPr>
        </p:nvSpPr>
        <p:spPr>
          <a:xfrm>
            <a:off x="838200" y="366184"/>
            <a:ext cx="10515600" cy="1325033"/>
          </a:xfrm>
        </p:spPr>
        <p:txBody>
          <a:bodyPr/>
          <a:lstStyle/>
          <a:p>
            <a:r>
              <a:rPr lang="zh-CN" altLang="en-US"/>
              <a:t>单击此处编辑母版标题样式</a:t>
            </a:r>
            <a:endParaRPr lang="en-US" dirty="0"/>
          </a:p>
        </p:txBody>
      </p:sp>
      <p:sp>
        <p:nvSpPr>
          <p:cNvPr id="1048789" name="Content Placeholder 2"/>
          <p:cNvSpPr>
            <a:spLocks noGrp="1"/>
          </p:cNvSpPr>
          <p:nvPr>
            <p:ph idx="1" hasCustomPrompt="1"/>
          </p:nvPr>
        </p:nvSpPr>
        <p:spPr>
          <a:xfrm>
            <a:off x="838200" y="1826684"/>
            <a:ext cx="10515600" cy="434974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4067"/>
          </a:xfrm>
        </p:spPr>
        <p:txBody>
          <a:bodyPr/>
          <a:lstStyle>
            <a:lvl1pPr>
              <a:defRPr/>
            </a:lvl1pPr>
          </a:lstStyle>
          <a:p>
            <a:pPr>
              <a:defRPr/>
            </a:pPr>
            <a:fld id="{CC75AAE4-D434-47B6-BF6E-F94E69A70916}" type="datetimeFigureOut">
              <a:rPr lang="en-US"/>
            </a:fld>
            <a:endParaRPr lang="en-US"/>
          </a:p>
        </p:txBody>
      </p:sp>
      <p:sp>
        <p:nvSpPr>
          <p:cNvPr id="5" name="Footer Placeholder 4"/>
          <p:cNvSpPr>
            <a:spLocks noGrp="1"/>
          </p:cNvSpPr>
          <p:nvPr>
            <p:ph type="ftr" sz="quarter" idx="11"/>
          </p:nvPr>
        </p:nvSpPr>
        <p:spPr>
          <a:xfrm>
            <a:off x="4038600" y="6356351"/>
            <a:ext cx="4114800" cy="364067"/>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1"/>
            <a:ext cx="2743200" cy="364067"/>
          </a:xfrm>
        </p:spPr>
        <p:txBody>
          <a:bodyPr/>
          <a:lstStyle>
            <a:lvl1pPr>
              <a:defRPr/>
            </a:lvl1pPr>
          </a:lstStyle>
          <a:p>
            <a:pPr>
              <a:defRPr/>
            </a:pPr>
            <a:fld id="{5AA9491E-D7F3-489F-85A6-A18163925000}" type="slidenum">
              <a:rPr lang="en-US"/>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6" Type="http://schemas.openxmlformats.org/officeDocument/2006/relationships/theme" Target="../theme/theme2.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箭头: 五边形 8"/>
          <p:cNvSpPr/>
          <p:nvPr/>
        </p:nvSpPr>
        <p:spPr>
          <a:xfrm>
            <a:off x="0" y="521335"/>
            <a:ext cx="2284095" cy="51625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p>
        </p:txBody>
      </p:sp>
      <p:sp>
        <p:nvSpPr>
          <p:cNvPr id="8" name="矩形 7"/>
          <p:cNvSpPr/>
          <p:nvPr/>
        </p:nvSpPr>
        <p:spPr>
          <a:xfrm>
            <a:off x="0" y="6532563"/>
            <a:ext cx="12192000" cy="325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3200" strike="noStrike" noProof="1"/>
          </a:p>
        </p:txBody>
      </p:sp>
      <p:sp>
        <p:nvSpPr>
          <p:cNvPr id="7" name="KSO_TEMPLATE" hidden="1"/>
          <p:cNvSpPr/>
          <p:nvPr>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descr="1551872121(1)"/>
          <p:cNvPicPr>
            <a:picLocks noChangeAspect="1"/>
          </p:cNvPicPr>
          <p:nvPr/>
        </p:nvPicPr>
        <p:blipFill>
          <a:blip r:embed="rId1"/>
          <a:stretch>
            <a:fillRect/>
          </a:stretch>
        </p:blipFill>
        <p:spPr>
          <a:xfrm>
            <a:off x="-5715" y="18415"/>
            <a:ext cx="12203430" cy="67824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9" descr="1551873465(1)"/>
          <p:cNvPicPr>
            <a:picLocks noChangeAspect="1"/>
          </p:cNvPicPr>
          <p:nvPr/>
        </p:nvPicPr>
        <p:blipFill>
          <a:blip r:embed="rId1"/>
          <a:stretch>
            <a:fillRect/>
          </a:stretch>
        </p:blipFill>
        <p:spPr>
          <a:xfrm>
            <a:off x="7620" y="-15875"/>
            <a:ext cx="12166600" cy="6861175"/>
          </a:xfrm>
          <a:prstGeom prst="rect">
            <a:avLst/>
          </a:prstGeom>
        </p:spPr>
      </p:pic>
      <p:sp>
        <p:nvSpPr>
          <p:cNvPr id="2" name="矩形 1"/>
          <p:cNvSpPr/>
          <p:nvPr/>
        </p:nvSpPr>
        <p:spPr>
          <a:xfrm>
            <a:off x="-19685" y="-59690"/>
            <a:ext cx="12211050" cy="6891020"/>
          </a:xfrm>
          <a:prstGeom prst="rect">
            <a:avLst/>
          </a:prstGeom>
          <a:solidFill>
            <a:schemeClr val="bg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353060" y="278130"/>
            <a:ext cx="11525250" cy="5998845"/>
          </a:xfrm>
          <a:prstGeom prst="rect">
            <a:avLst/>
          </a:prstGeom>
          <a:noFill/>
          <a:ln w="9525">
            <a:noFill/>
          </a:ln>
        </p:spPr>
        <p:txBody>
          <a:bodyPr wrap="square">
            <a:spAutoFit/>
          </a:bodyPr>
          <a:p>
            <a:pPr algn="l">
              <a:lnSpc>
                <a:spcPct val="120000"/>
              </a:lnSpc>
            </a:pPr>
            <a:r>
              <a:rPr lang="zh-CN" sz="2800">
                <a:ea typeface="宋体" panose="02010600030101010101" pitchFamily="2" charset="-122"/>
              </a:rPr>
              <a:t>1 课程简介：</a:t>
            </a:r>
            <a:r>
              <a:rPr lang="en-US" sz="2400">
                <a:latin typeface="华文细黑" panose="02010600040101010101" pitchFamily="2" charset="-122"/>
                <a:ea typeface="宋体" panose="02010600030101010101" pitchFamily="2" charset="-122"/>
              </a:rPr>
              <a:t>   </a:t>
            </a:r>
            <a:r>
              <a:rPr lang="zh-CN" sz="2400">
                <a:solidFill>
                  <a:srgbClr val="C00000"/>
                </a:solidFill>
                <a:ea typeface="宋体" panose="02010600030101010101" pitchFamily="2" charset="-122"/>
              </a:rPr>
              <a:t>极限飞盘</a:t>
            </a:r>
            <a:r>
              <a:rPr lang="zh-CN" sz="2400">
                <a:ea typeface="宋体" panose="02010600030101010101" pitchFamily="2" charset="-122"/>
              </a:rPr>
              <a:t>以飞盘运动为载体，真实模拟组织构成，通过</a:t>
            </a:r>
            <a:r>
              <a:rPr lang="zh-CN" sz="2400">
                <a:solidFill>
                  <a:srgbClr val="C00000"/>
                </a:solidFill>
                <a:ea typeface="宋体" panose="02010600030101010101" pitchFamily="2" charset="-122"/>
              </a:rPr>
              <a:t>角色分工，紧密合作</a:t>
            </a:r>
            <a:r>
              <a:rPr lang="zh-CN" sz="2400">
                <a:ea typeface="宋体" panose="02010600030101010101" pitchFamily="2" charset="-122"/>
              </a:rPr>
              <a:t>，逼真演绎团队力量，采取运动训练+教练总结+培训师教导 +学员分享+自我改进计划方式将理论教学与行为训练相结合，形成独特的团队训练系统。飞盘运动是极好的团队训练项目，这项运动既体现出个人主义，集体主义，自由与平等的冲突又强调了</a:t>
            </a:r>
            <a:r>
              <a:rPr lang="zh-CN" sz="2400">
                <a:solidFill>
                  <a:srgbClr val="C00000"/>
                </a:solidFill>
                <a:ea typeface="宋体" panose="02010600030101010101" pitchFamily="2" charset="-122"/>
              </a:rPr>
              <a:t>团队协同作战、内部沟通、相互补位、关注目标</a:t>
            </a:r>
            <a:r>
              <a:rPr lang="zh-CN" sz="2400">
                <a:ea typeface="宋体" panose="02010600030101010101" pitchFamily="2" charset="-122"/>
              </a:rPr>
              <a:t>的团队精神。</a:t>
            </a:r>
            <a:r>
              <a:rPr lang="zh-CN" sz="2800">
                <a:ea typeface="宋体" panose="02010600030101010101" pitchFamily="2" charset="-122"/>
              </a:rPr>
              <a:t>2 课程收益：</a:t>
            </a:r>
            <a:r>
              <a:rPr lang="zh-CN" sz="2400">
                <a:ea typeface="宋体" panose="02010600030101010101" pitchFamily="2" charset="-122"/>
              </a:rPr>
              <a:t>1）课程将真实的模拟出一个团队的逐步成长过程，每一个成员也能看到自己的进步和成长，并面临着真实工作环境下的压力和挑战</a:t>
            </a:r>
            <a:r>
              <a:rPr lang="en-US" sz="2400">
                <a:latin typeface="楷体" panose="02010609060101010101" charset="-122"/>
                <a:ea typeface="宋体" panose="02010600030101010101" pitchFamily="2" charset="-122"/>
              </a:rPr>
              <a:t> </a:t>
            </a:r>
            <a:r>
              <a:rPr lang="zh-CN" sz="2400">
                <a:ea typeface="宋体" panose="02010600030101010101" pitchFamily="2" charset="-122"/>
              </a:rPr>
              <a:t>2）是一项极具魅力的对抗性项目。这项运动魅力在于上手易，既有对抗有无身体接触，既强调个人素质技能，更注重团队整体成就</a:t>
            </a:r>
            <a:r>
              <a:rPr lang="en-US" sz="2400">
                <a:latin typeface="楷体" panose="02010609060101010101" charset="-122"/>
                <a:ea typeface="宋体" panose="02010600030101010101" pitchFamily="2" charset="-122"/>
              </a:rPr>
              <a:t> </a:t>
            </a:r>
            <a:r>
              <a:rPr lang="zh-CN" sz="2400">
                <a:ea typeface="宋体" panose="02010600030101010101" pitchFamily="2" charset="-122"/>
              </a:rPr>
              <a:t>3）课程让很多平时并不擅长体育运动的学员也十分喜爱这个项目，因为他们知道这并不是一个单纯依靠体力而是充满智慧和勇气的项目，每个人都能找到自己擅长的位置</a:t>
            </a:r>
            <a:endParaRPr lang="zh-CN" altLang="en-US" sz="2400">
              <a:ea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 descr="1551873349(1)"/>
          <p:cNvPicPr>
            <a:picLocks noChangeAspect="1"/>
          </p:cNvPicPr>
          <p:nvPr/>
        </p:nvPicPr>
        <p:blipFill>
          <a:blip r:embed="rId1"/>
          <a:stretch>
            <a:fillRect/>
          </a:stretch>
        </p:blipFill>
        <p:spPr>
          <a:xfrm>
            <a:off x="2579370" y="392430"/>
            <a:ext cx="8604885" cy="6267450"/>
          </a:xfrm>
          <a:prstGeom prst="rect">
            <a:avLst/>
          </a:prstGeom>
        </p:spPr>
      </p:pic>
      <p:sp>
        <p:nvSpPr>
          <p:cNvPr id="3" name="文本框 2"/>
          <p:cNvSpPr txBox="1"/>
          <p:nvPr/>
        </p:nvSpPr>
        <p:spPr>
          <a:xfrm>
            <a:off x="233680" y="392430"/>
            <a:ext cx="1984375" cy="583565"/>
          </a:xfrm>
          <a:prstGeom prst="rect">
            <a:avLst/>
          </a:prstGeom>
          <a:noFill/>
          <a:ln w="9525">
            <a:noFill/>
          </a:ln>
        </p:spPr>
        <p:txBody>
          <a:bodyPr wrap="square">
            <a:spAutoFit/>
          </a:bodyPr>
          <a:p>
            <a:pPr algn="dist"/>
            <a:r>
              <a:rPr lang="zh-CN" sz="3200">
                <a:ea typeface="宋体" panose="02010600030101010101" pitchFamily="2" charset="-122"/>
              </a:rPr>
              <a:t>活动瞬间</a:t>
            </a:r>
            <a:endParaRPr lang="zh-CN" altLang="en-US" sz="3200">
              <a:ea typeface="宋体" panose="0201060003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EMPLATE_CATEGORY" val="custom"/>
  <p:tag name="KSO_WM_TEMPLATE_INDEX" val="20185059"/>
  <p:tag name="KSO_WM_TAG_VERSION" val="1.0"/>
  <p:tag name="KSO_WM_TEMPLATE_THUMBS_INDEX" val="1、9、12、16、19、22"/>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Office">
      <a:dk1>
        <a:srgbClr val="000000"/>
      </a:dk1>
      <a:lt1>
        <a:srgbClr val="FFFFFF"/>
      </a:lt1>
      <a:dk2>
        <a:srgbClr val="44546A"/>
      </a:dk2>
      <a:lt2>
        <a:srgbClr val="E7E6E6"/>
      </a:lt2>
      <a:accent1>
        <a:srgbClr val="C00000"/>
      </a:accent1>
      <a:accent2>
        <a:srgbClr val="595959"/>
      </a:accent2>
      <a:accent3>
        <a:srgbClr val="A5A5A5"/>
      </a:accent3>
      <a:accent4>
        <a:srgbClr val="FFC000"/>
      </a:accent4>
      <a:accent5>
        <a:srgbClr val="5B9BD5"/>
      </a:accent5>
      <a:accent6>
        <a:srgbClr val="FFFFFF"/>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Words>
  <Application>WPS 演示</Application>
  <PresentationFormat>自定义</PresentationFormat>
  <Paragraphs>8</Paragraphs>
  <Slides>3</Slides>
  <Notes>6</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vt:i4>
      </vt:variant>
    </vt:vector>
  </HeadingPairs>
  <TitlesOfParts>
    <vt:vector size="17" baseType="lpstr">
      <vt:lpstr>Arial</vt:lpstr>
      <vt:lpstr>宋体</vt:lpstr>
      <vt:lpstr>Wingdings</vt:lpstr>
      <vt:lpstr>黑体</vt:lpstr>
      <vt:lpstr>汉仪菱心体简</vt:lpstr>
      <vt:lpstr>微软雅黑</vt:lpstr>
      <vt:lpstr>Kozuka Mincho Pro H</vt:lpstr>
      <vt:lpstr>Calibri</vt:lpstr>
      <vt:lpstr>Segoe UI</vt:lpstr>
      <vt:lpstr>华文细黑</vt:lpstr>
      <vt:lpstr>楷体</vt:lpstr>
      <vt:lpstr>Arial Unicode MS</vt:lpstr>
      <vt:lpstr>自定义设计方案</vt:lpstr>
      <vt:lpstr>1_自定义设计方案</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HIPO</cp:lastModifiedBy>
  <cp:revision>489</cp:revision>
  <dcterms:created xsi:type="dcterms:W3CDTF">1900-01-01T00:00:00Z</dcterms:created>
  <dcterms:modified xsi:type="dcterms:W3CDTF">2020-06-15T02:27:20Z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y fmtid="{D5CDD505-2E9C-101B-9397-08002B2CF9AE}" pid="3" name="KSORubyTemplateID">
    <vt:lpwstr>13</vt:lpwstr>
  </property>
</Properties>
</file>